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8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snapToGrid="0">
      <p:cViewPr varScale="1">
        <p:scale>
          <a:sx n="98" d="100"/>
          <a:sy n="98" d="100"/>
        </p:scale>
        <p:origin x="115" y="5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F3A62-D186-4A92-9071-72BB7B6D3A36}"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557DD-A141-45B0-BC65-BF3AE8B2ADEE}" type="slidenum">
              <a:rPr lang="en-US" smtClean="0"/>
              <a:t>‹#›</a:t>
            </a:fld>
            <a:endParaRPr lang="en-US"/>
          </a:p>
        </p:txBody>
      </p:sp>
    </p:spTree>
    <p:extLst>
      <p:ext uri="{BB962C8B-B14F-4D97-AF65-F5344CB8AC3E}">
        <p14:creationId xmlns:p14="http://schemas.microsoft.com/office/powerpoint/2010/main" val="426152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18843-E926-C7B1-01EF-8D22D738D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B411A-B159-201E-9C9A-DABB19B38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C1C94B-2E37-EED7-B041-FD911ACDCD94}"/>
              </a:ext>
            </a:extLst>
          </p:cNvPr>
          <p:cNvSpPr>
            <a:spLocks noGrp="1"/>
          </p:cNvSpPr>
          <p:nvPr>
            <p:ph type="body" idx="1"/>
          </p:nvPr>
        </p:nvSpPr>
        <p:spPr/>
        <p:txBody>
          <a:bodyPr/>
          <a:lstStyle/>
          <a:p>
            <a:pPr marL="171450" indent="-171450">
              <a:buFont typeface="Arial" panose="020B0604020202020204" pitchFamily="34" charset="0"/>
              <a:buChar char="•"/>
            </a:pPr>
            <a:r>
              <a:rPr lang="en-US" dirty="0"/>
              <a:t>Milestones</a:t>
            </a:r>
          </a:p>
          <a:p>
            <a:pPr marL="628650" lvl="1" indent="-171450">
              <a:buFont typeface="Arial" panose="020B0604020202020204" pitchFamily="34" charset="0"/>
              <a:buChar char="•"/>
            </a:pPr>
            <a:r>
              <a:rPr lang="en-US" dirty="0"/>
              <a:t>Site work</a:t>
            </a:r>
          </a:p>
          <a:p>
            <a:pPr marL="628650" lvl="1" indent="-171450">
              <a:buFont typeface="Arial" panose="020B0604020202020204" pitchFamily="34" charset="0"/>
              <a:buChar char="•"/>
            </a:pPr>
            <a:r>
              <a:rPr lang="en-US" dirty="0"/>
              <a:t>Horizontal construction</a:t>
            </a:r>
          </a:p>
          <a:p>
            <a:pPr marL="628650" lvl="1" indent="-171450">
              <a:buFont typeface="Arial" panose="020B0604020202020204" pitchFamily="34" charset="0"/>
              <a:buChar char="•"/>
            </a:pPr>
            <a:r>
              <a:rPr lang="en-US" dirty="0"/>
              <a:t>First powered shell</a:t>
            </a:r>
          </a:p>
          <a:p>
            <a:pPr marL="171450" lvl="0" indent="-171450">
              <a:buFont typeface="Arial" panose="020B0604020202020204" pitchFamily="34" charset="0"/>
              <a:buChar char="•"/>
            </a:pPr>
            <a:r>
              <a:rPr lang="en-US" dirty="0"/>
              <a:t>Commitment that the Oasis Partnership team will remain the master developer throughout the duration of the project</a:t>
            </a:r>
          </a:p>
          <a:p>
            <a:pPr marL="171450" lvl="0" indent="-171450">
              <a:buFont typeface="Arial" panose="020B0604020202020204" pitchFamily="34" charset="0"/>
              <a:buChar char="•"/>
            </a:pPr>
            <a:r>
              <a:rPr lang="en-US" dirty="0"/>
              <a:t>Proffer commitments related to site infrastructure both in and around </a:t>
            </a:r>
            <a:r>
              <a:rPr lang="en-US" dirty="0" err="1"/>
              <a:t>MAMac</a:t>
            </a:r>
            <a:endParaRPr lang="en-US" dirty="0"/>
          </a:p>
          <a:p>
            <a:pPr marL="171450" lvl="0" indent="-171450">
              <a:buFont typeface="Arial" panose="020B0604020202020204" pitchFamily="34" charset="0"/>
              <a:buChar char="•"/>
            </a:pPr>
            <a:r>
              <a:rPr lang="en-US" dirty="0"/>
              <a:t>Proffer commitments around workforce development, education, and training</a:t>
            </a:r>
          </a:p>
          <a:p>
            <a:pPr marL="171450" lvl="0" indent="-171450">
              <a:buFont typeface="Arial" panose="020B0604020202020204" pitchFamily="34" charset="0"/>
              <a:buChar char="•"/>
            </a:pPr>
            <a:r>
              <a:rPr lang="en-US" dirty="0"/>
              <a:t>True public-private partnership to ensure that any end user of any portion of this facility in whole or in part is an end user that meets RIFA standards and acceptable end user terms</a:t>
            </a:r>
          </a:p>
          <a:p>
            <a:pPr marL="628650" lvl="1" indent="-171450">
              <a:buFont typeface="Arial" panose="020B0604020202020204" pitchFamily="34" charset="0"/>
              <a:buChar char="•"/>
            </a:pPr>
            <a:r>
              <a:rPr lang="en-US" dirty="0"/>
              <a:t>We can proffer to prohibited uses</a:t>
            </a:r>
          </a:p>
        </p:txBody>
      </p:sp>
      <p:sp>
        <p:nvSpPr>
          <p:cNvPr id="4" name="Slide Number Placeholder 3">
            <a:extLst>
              <a:ext uri="{FF2B5EF4-FFF2-40B4-BE49-F238E27FC236}">
                <a16:creationId xmlns:a16="http://schemas.microsoft.com/office/drawing/2014/main" id="{8F1FEAE8-BCEC-B029-7D5C-B289BE6437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24569-222B-407B-8C16-1CA3221918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0358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E614EB-B9EA-3754-C43E-0A635EB6ED76}"/>
              </a:ext>
            </a:extLst>
          </p:cNvPr>
          <p:cNvPicPr>
            <a:picLocks noChangeAspect="1"/>
          </p:cNvPicPr>
          <p:nvPr userDrawn="1"/>
        </p:nvPicPr>
        <p:blipFill>
          <a:blip r:embed="rId2">
            <a:alphaModFix amt="88000"/>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4343"/>
                    </a14:imgEffect>
                    <a14:imgEffect>
                      <a14:saturation sat="31000"/>
                    </a14:imgEffect>
                  </a14:imgLayer>
                </a14:imgProps>
              </a:ext>
              <a:ext uri="{28A0092B-C50C-407E-A947-70E740481C1C}">
                <a14:useLocalDpi xmlns:a14="http://schemas.microsoft.com/office/drawing/2010/main" val="0"/>
              </a:ext>
            </a:extLst>
          </a:blip>
          <a:srcRect t="1963" b="13609"/>
          <a:stretch/>
        </p:blipFill>
        <p:spPr>
          <a:xfrm>
            <a:off x="0" y="0"/>
            <a:ext cx="12192000" cy="6857999"/>
          </a:xfrm>
          <a:prstGeom prst="rect">
            <a:avLst/>
          </a:prstGeom>
        </p:spPr>
      </p:pic>
      <p:sp>
        <p:nvSpPr>
          <p:cNvPr id="8" name="Rectangle 7">
            <a:extLst>
              <a:ext uri="{FF2B5EF4-FFF2-40B4-BE49-F238E27FC236}">
                <a16:creationId xmlns:a16="http://schemas.microsoft.com/office/drawing/2014/main" id="{C8E7129B-E866-6C4C-1580-B5F837978C04}"/>
              </a:ext>
            </a:extLst>
          </p:cNvPr>
          <p:cNvSpPr/>
          <p:nvPr userDrawn="1"/>
        </p:nvSpPr>
        <p:spPr>
          <a:xfrm>
            <a:off x="1" y="0"/>
            <a:ext cx="12191999" cy="6858000"/>
          </a:xfrm>
          <a:prstGeom prst="rect">
            <a:avLst/>
          </a:prstGeom>
          <a:solidFill>
            <a:schemeClr val="accent1">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4E0E21B-AF7D-7241-CD1E-C0A34CDB9B7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932277" y="5843114"/>
            <a:ext cx="1686910" cy="441277"/>
          </a:xfrm>
          <a:prstGeom prst="rect">
            <a:avLst/>
          </a:prstGeom>
        </p:spPr>
      </p:pic>
    </p:spTree>
    <p:extLst>
      <p:ext uri="{BB962C8B-B14F-4D97-AF65-F5344CB8AC3E}">
        <p14:creationId xmlns:p14="http://schemas.microsoft.com/office/powerpoint/2010/main" val="425758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1">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91631DE-4B44-4D0A-28D2-14774710545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89049" y="64736"/>
            <a:ext cx="8266574" cy="6117578"/>
          </a:xfrm>
          <a:prstGeom prst="rect">
            <a:avLst/>
          </a:prstGeom>
        </p:spPr>
      </p:pic>
      <p:sp>
        <p:nvSpPr>
          <p:cNvPr id="9" name="Subtitle 2">
            <a:extLst>
              <a:ext uri="{FF2B5EF4-FFF2-40B4-BE49-F238E27FC236}">
                <a16:creationId xmlns:a16="http://schemas.microsoft.com/office/drawing/2014/main" id="{7B47C697-484A-4D9B-AA3E-8B6582248A51}"/>
              </a:ext>
            </a:extLst>
          </p:cNvPr>
          <p:cNvSpPr>
            <a:spLocks noGrp="1"/>
          </p:cNvSpPr>
          <p:nvPr>
            <p:ph type="subTitle" idx="10"/>
          </p:nvPr>
        </p:nvSpPr>
        <p:spPr>
          <a:xfrm>
            <a:off x="1957137" y="2687639"/>
            <a:ext cx="9144000" cy="1655762"/>
          </a:xfrm>
        </p:spPr>
        <p:txBody>
          <a:bodyPr>
            <a:normAutofit/>
          </a:bodyPr>
          <a:lstStyle>
            <a:lvl1pPr marL="0" indent="0" algn="l">
              <a:buNone/>
              <a:defRPr lang="en-US" sz="3600" b="0" i="0" kern="1200" dirty="0">
                <a:solidFill>
                  <a:schemeClr val="bg1"/>
                </a:solidFill>
                <a:latin typeface="Adrianna" panose="02000505040000020004" pitchFamily="2" charset="0"/>
                <a:ea typeface="+mj-ea"/>
                <a:cs typeface="Calibri"/>
                <a:sym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7186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2">
    <p:bg>
      <p:bgPr>
        <a:solidFill>
          <a:schemeClr val="accent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F1B410F-A176-6FA8-93F6-C59E0C65CFE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89049" y="64736"/>
            <a:ext cx="8266574" cy="6117578"/>
          </a:xfrm>
          <a:prstGeom prst="rect">
            <a:avLst/>
          </a:prstGeom>
        </p:spPr>
      </p:pic>
      <p:sp>
        <p:nvSpPr>
          <p:cNvPr id="9" name="Subtitle 2">
            <a:extLst>
              <a:ext uri="{FF2B5EF4-FFF2-40B4-BE49-F238E27FC236}">
                <a16:creationId xmlns:a16="http://schemas.microsoft.com/office/drawing/2014/main" id="{7B47C697-484A-4D9B-AA3E-8B6582248A51}"/>
              </a:ext>
            </a:extLst>
          </p:cNvPr>
          <p:cNvSpPr>
            <a:spLocks noGrp="1"/>
          </p:cNvSpPr>
          <p:nvPr>
            <p:ph type="subTitle" idx="10"/>
          </p:nvPr>
        </p:nvSpPr>
        <p:spPr>
          <a:xfrm>
            <a:off x="1957137" y="2687639"/>
            <a:ext cx="9144000" cy="1655762"/>
          </a:xfrm>
        </p:spPr>
        <p:txBody>
          <a:bodyPr>
            <a:normAutofit/>
          </a:bodyPr>
          <a:lstStyle>
            <a:lvl1pPr marL="0" indent="0" algn="l">
              <a:buNone/>
              <a:defRPr lang="en-US" sz="3600" b="0" i="0" kern="1200" dirty="0">
                <a:solidFill>
                  <a:schemeClr val="accent1"/>
                </a:solidFill>
                <a:latin typeface="Adrianna" panose="02000505040000020004" pitchFamily="2" charset="0"/>
                <a:ea typeface="+mj-ea"/>
                <a:cs typeface="Calibri"/>
                <a:sym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35892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3">
    <p:bg>
      <p:bgPr>
        <a:solidFill>
          <a:schemeClr val="accent4"/>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A85CA39-9145-D14A-7468-C642B28B4F6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89049" y="64736"/>
            <a:ext cx="8266574" cy="6117578"/>
          </a:xfrm>
          <a:prstGeom prst="rect">
            <a:avLst/>
          </a:prstGeom>
        </p:spPr>
      </p:pic>
      <p:sp>
        <p:nvSpPr>
          <p:cNvPr id="4" name="Subtitle 2">
            <a:extLst>
              <a:ext uri="{FF2B5EF4-FFF2-40B4-BE49-F238E27FC236}">
                <a16:creationId xmlns:a16="http://schemas.microsoft.com/office/drawing/2014/main" id="{DCDC66F9-496E-3187-9F2D-1246BB6CACCD}"/>
              </a:ext>
            </a:extLst>
          </p:cNvPr>
          <p:cNvSpPr>
            <a:spLocks noGrp="1"/>
          </p:cNvSpPr>
          <p:nvPr>
            <p:ph type="subTitle" idx="10"/>
          </p:nvPr>
        </p:nvSpPr>
        <p:spPr>
          <a:xfrm>
            <a:off x="1957137" y="2687639"/>
            <a:ext cx="9144000" cy="1655762"/>
          </a:xfrm>
        </p:spPr>
        <p:txBody>
          <a:bodyPr>
            <a:normAutofit/>
          </a:bodyPr>
          <a:lstStyle>
            <a:lvl1pPr marL="0" indent="0" algn="l">
              <a:buNone/>
              <a:defRPr lang="en-US" sz="3600" b="0" i="0" kern="1200" dirty="0">
                <a:solidFill>
                  <a:schemeClr val="bg1"/>
                </a:solidFill>
                <a:latin typeface="Adrianna" panose="02000505040000020004" pitchFamily="2" charset="0"/>
                <a:ea typeface="+mj-ea"/>
                <a:cs typeface="Calibri"/>
                <a:sym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68834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4">
    <p:bg>
      <p:bgPr>
        <a:solidFill>
          <a:schemeClr val="accent4"/>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5B80BFF-177B-F6DD-8406-049B81C44F1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11024" y="121380"/>
            <a:ext cx="8179098" cy="6052843"/>
          </a:xfrm>
          <a:prstGeom prst="rect">
            <a:avLst/>
          </a:prstGeom>
        </p:spPr>
      </p:pic>
      <p:sp>
        <p:nvSpPr>
          <p:cNvPr id="9" name="Subtitle 2">
            <a:extLst>
              <a:ext uri="{FF2B5EF4-FFF2-40B4-BE49-F238E27FC236}">
                <a16:creationId xmlns:a16="http://schemas.microsoft.com/office/drawing/2014/main" id="{7B47C697-484A-4D9B-AA3E-8B6582248A51}"/>
              </a:ext>
            </a:extLst>
          </p:cNvPr>
          <p:cNvSpPr>
            <a:spLocks noGrp="1"/>
          </p:cNvSpPr>
          <p:nvPr>
            <p:ph type="subTitle" idx="10"/>
          </p:nvPr>
        </p:nvSpPr>
        <p:spPr>
          <a:xfrm>
            <a:off x="1957137" y="2687639"/>
            <a:ext cx="9144000" cy="1655762"/>
          </a:xfrm>
        </p:spPr>
        <p:txBody>
          <a:bodyPr>
            <a:normAutofit/>
          </a:bodyPr>
          <a:lstStyle>
            <a:lvl1pPr marL="0" indent="0" algn="l">
              <a:buNone/>
              <a:defRPr lang="en-US" sz="3600" b="0" i="0" kern="1200" dirty="0">
                <a:solidFill>
                  <a:schemeClr val="accent1"/>
                </a:solidFill>
                <a:latin typeface="Adrianna" panose="02000505040000020004" pitchFamily="2" charset="0"/>
                <a:ea typeface="+mj-ea"/>
                <a:cs typeface="Calibri"/>
                <a:sym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41279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80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132C44FD-275D-F6E6-045E-FB40A264E199}"/>
              </a:ext>
            </a:extLst>
          </p:cNvPr>
          <p:cNvSpPr/>
          <p:nvPr userDrawn="1"/>
        </p:nvSpPr>
        <p:spPr>
          <a:xfrm>
            <a:off x="0" y="1"/>
            <a:ext cx="540327"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2" name="Graphic 68">
            <a:extLst>
              <a:ext uri="{FF2B5EF4-FFF2-40B4-BE49-F238E27FC236}">
                <a16:creationId xmlns:a16="http://schemas.microsoft.com/office/drawing/2014/main" id="{02F0C799-9F23-642B-6212-A6CC771878D0}"/>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rcRect l="57021" r="30675" b="4833"/>
          <a:stretch/>
        </p:blipFill>
        <p:spPr>
          <a:xfrm>
            <a:off x="0" y="3989671"/>
            <a:ext cx="542166" cy="2868330"/>
          </a:xfrm>
          <a:prstGeom prst="rect">
            <a:avLst/>
          </a:prstGeom>
        </p:spPr>
      </p:pic>
      <p:pic>
        <p:nvPicPr>
          <p:cNvPr id="3" name="Graphic 68">
            <a:extLst>
              <a:ext uri="{FF2B5EF4-FFF2-40B4-BE49-F238E27FC236}">
                <a16:creationId xmlns:a16="http://schemas.microsoft.com/office/drawing/2014/main" id="{B06A219D-D4DC-E5FE-971D-6A09F709A6E2}"/>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rcRect l="3367" r="84126"/>
          <a:stretch/>
        </p:blipFill>
        <p:spPr>
          <a:xfrm>
            <a:off x="-1" y="133927"/>
            <a:ext cx="540327" cy="2955084"/>
          </a:xfrm>
          <a:prstGeom prst="rect">
            <a:avLst/>
          </a:prstGeom>
        </p:spPr>
      </p:pic>
      <p:sp>
        <p:nvSpPr>
          <p:cNvPr id="45" name="Google Shape;286;g1504b1818e6_1_3048">
            <a:extLst>
              <a:ext uri="{FF2B5EF4-FFF2-40B4-BE49-F238E27FC236}">
                <a16:creationId xmlns:a16="http://schemas.microsoft.com/office/drawing/2014/main" id="{36027B05-ACB3-4470-61D8-1C35D26452FA}"/>
              </a:ext>
            </a:extLst>
          </p:cNvPr>
          <p:cNvSpPr txBox="1">
            <a:spLocks noGrp="1"/>
          </p:cNvSpPr>
          <p:nvPr>
            <p:ph type="ctrTitle"/>
          </p:nvPr>
        </p:nvSpPr>
        <p:spPr>
          <a:xfrm>
            <a:off x="1043235" y="343891"/>
            <a:ext cx="10834500" cy="512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500"/>
              <a:buNone/>
              <a:defRPr sz="2800" b="0" i="0">
                <a:solidFill>
                  <a:schemeClr val="accent1"/>
                </a:solidFill>
                <a:latin typeface="Adrianna" panose="02000505040000020004" pitchFamily="2" charset="0"/>
                <a:ea typeface="Adrianna" panose="02000505040000020004" pitchFamily="2" charset="0"/>
                <a:cs typeface="Calibri"/>
                <a:sym typeface="Calibri"/>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r>
              <a:rPr lang="en-US" dirty="0"/>
              <a:t>Click to edit Master title style</a:t>
            </a:r>
            <a:endParaRPr dirty="0"/>
          </a:p>
        </p:txBody>
      </p:sp>
      <p:sp>
        <p:nvSpPr>
          <p:cNvPr id="46" name="Google Shape;287;g1504b1818e6_1_3048">
            <a:extLst>
              <a:ext uri="{FF2B5EF4-FFF2-40B4-BE49-F238E27FC236}">
                <a16:creationId xmlns:a16="http://schemas.microsoft.com/office/drawing/2014/main" id="{A9386F3F-4A06-FF43-A6E4-591CAC843833}"/>
              </a:ext>
            </a:extLst>
          </p:cNvPr>
          <p:cNvSpPr txBox="1">
            <a:spLocks noGrp="1"/>
          </p:cNvSpPr>
          <p:nvPr>
            <p:ph type="body" idx="1"/>
          </p:nvPr>
        </p:nvSpPr>
        <p:spPr>
          <a:xfrm>
            <a:off x="1043235" y="992717"/>
            <a:ext cx="10838700" cy="505608"/>
          </a:xfrm>
          <a:prstGeom prst="rect">
            <a:avLst/>
          </a:prstGeom>
          <a:noFill/>
          <a:ln>
            <a:noFill/>
          </a:ln>
        </p:spPr>
        <p:txBody>
          <a:bodyPr spcFirstLastPara="1" wrap="square" lIns="0" tIns="0" rIns="0" bIns="0" anchor="t" anchorCtr="0">
            <a:noAutofit/>
          </a:bodyPr>
          <a:lstStyle>
            <a:lvl1pPr marL="9525" lvl="0" indent="0" algn="l" rtl="0">
              <a:lnSpc>
                <a:spcPct val="100000"/>
              </a:lnSpc>
              <a:spcBef>
                <a:spcPts val="0"/>
              </a:spcBef>
              <a:spcAft>
                <a:spcPts val="0"/>
              </a:spcAft>
              <a:buSzPts val="1500"/>
              <a:buNone/>
              <a:tabLst/>
              <a:defRPr sz="1900">
                <a:solidFill>
                  <a:schemeClr val="accent2"/>
                </a:solidFill>
                <a:latin typeface="Adrianna" panose="02000505040000020004" pitchFamily="2" charset="0"/>
              </a:defRPr>
            </a:lvl1pPr>
            <a:lvl2pPr marL="914354" lvl="1" indent="-228589" algn="l" rtl="0">
              <a:lnSpc>
                <a:spcPct val="112000"/>
              </a:lnSpc>
              <a:spcBef>
                <a:spcPts val="0"/>
              </a:spcBef>
              <a:spcAft>
                <a:spcPts val="0"/>
              </a:spcAft>
              <a:buSzPts val="1500"/>
              <a:buNone/>
              <a:defRPr>
                <a:solidFill>
                  <a:schemeClr val="accent2"/>
                </a:solidFill>
              </a:defRPr>
            </a:lvl2pPr>
            <a:lvl3pPr marL="1371532" lvl="2" indent="-228589" algn="l" rtl="0">
              <a:lnSpc>
                <a:spcPct val="112000"/>
              </a:lnSpc>
              <a:spcBef>
                <a:spcPts val="0"/>
              </a:spcBef>
              <a:spcAft>
                <a:spcPts val="0"/>
              </a:spcAft>
              <a:buSzPts val="1500"/>
              <a:buNone/>
              <a:defRPr>
                <a:solidFill>
                  <a:schemeClr val="accent2"/>
                </a:solidFill>
              </a:defRPr>
            </a:lvl3pPr>
            <a:lvl4pPr marL="1828709" lvl="3" indent="-228589" algn="l" rtl="0">
              <a:lnSpc>
                <a:spcPct val="112000"/>
              </a:lnSpc>
              <a:spcBef>
                <a:spcPts val="0"/>
              </a:spcBef>
              <a:spcAft>
                <a:spcPts val="0"/>
              </a:spcAft>
              <a:buSzPts val="1500"/>
              <a:buNone/>
              <a:defRPr>
                <a:solidFill>
                  <a:schemeClr val="accent2"/>
                </a:solidFill>
              </a:defRPr>
            </a:lvl4pPr>
            <a:lvl5pPr marL="2285886" lvl="4" indent="-228589" algn="l" rtl="0">
              <a:lnSpc>
                <a:spcPct val="112000"/>
              </a:lnSpc>
              <a:spcBef>
                <a:spcPts val="0"/>
              </a:spcBef>
              <a:spcAft>
                <a:spcPts val="0"/>
              </a:spcAft>
              <a:buSzPts val="1500"/>
              <a:buNone/>
              <a:defRPr>
                <a:solidFill>
                  <a:schemeClr val="accent2"/>
                </a:solidFill>
              </a:defRPr>
            </a:lvl5pPr>
            <a:lvl6pPr marL="2743062" lvl="5" indent="-228589" algn="l" rtl="0">
              <a:lnSpc>
                <a:spcPct val="100000"/>
              </a:lnSpc>
              <a:spcBef>
                <a:spcPts val="0"/>
              </a:spcBef>
              <a:spcAft>
                <a:spcPts val="0"/>
              </a:spcAft>
              <a:buSzPts val="1500"/>
              <a:buNone/>
              <a:defRPr/>
            </a:lvl6pPr>
            <a:lvl7pPr marL="3200240" lvl="6" indent="-228589" algn="l" rtl="0">
              <a:lnSpc>
                <a:spcPct val="100000"/>
              </a:lnSpc>
              <a:spcBef>
                <a:spcPts val="0"/>
              </a:spcBef>
              <a:spcAft>
                <a:spcPts val="0"/>
              </a:spcAft>
              <a:buSzPts val="1500"/>
              <a:buNone/>
              <a:defRPr/>
            </a:lvl7pPr>
            <a:lvl8pPr marL="3657418" lvl="7" indent="-228589" algn="l" rtl="0">
              <a:lnSpc>
                <a:spcPct val="100000"/>
              </a:lnSpc>
              <a:spcBef>
                <a:spcPts val="0"/>
              </a:spcBef>
              <a:spcAft>
                <a:spcPts val="0"/>
              </a:spcAft>
              <a:buSzPts val="1500"/>
              <a:buNone/>
              <a:defRPr/>
            </a:lvl8pPr>
            <a:lvl9pPr marL="4114594" lvl="8" indent="-228589" algn="l" rtl="0">
              <a:lnSpc>
                <a:spcPct val="100000"/>
              </a:lnSpc>
              <a:spcBef>
                <a:spcPts val="0"/>
              </a:spcBef>
              <a:spcAft>
                <a:spcPts val="0"/>
              </a:spcAft>
              <a:buSzPts val="1500"/>
              <a:buNone/>
              <a:defRPr/>
            </a:lvl9pPr>
          </a:lstStyle>
          <a:p>
            <a:pPr lvl="0"/>
            <a:r>
              <a:rPr lang="en-US" dirty="0"/>
              <a:t>Click to edit Master text styles</a:t>
            </a:r>
          </a:p>
        </p:txBody>
      </p:sp>
      <p:sp>
        <p:nvSpPr>
          <p:cNvPr id="47" name="Google Shape;287;g1504b1818e6_1_3048">
            <a:extLst>
              <a:ext uri="{FF2B5EF4-FFF2-40B4-BE49-F238E27FC236}">
                <a16:creationId xmlns:a16="http://schemas.microsoft.com/office/drawing/2014/main" id="{3376CE60-4C24-58D1-A812-B4058CE0C010}"/>
              </a:ext>
            </a:extLst>
          </p:cNvPr>
          <p:cNvSpPr txBox="1">
            <a:spLocks noGrp="1"/>
          </p:cNvSpPr>
          <p:nvPr>
            <p:ph type="body" idx="10"/>
          </p:nvPr>
        </p:nvSpPr>
        <p:spPr>
          <a:xfrm>
            <a:off x="1043235" y="1691642"/>
            <a:ext cx="10838700" cy="321713"/>
          </a:xfrm>
          <a:prstGeom prst="rect">
            <a:avLst/>
          </a:prstGeom>
          <a:noFill/>
          <a:ln>
            <a:noFill/>
          </a:ln>
        </p:spPr>
        <p:txBody>
          <a:bodyPr spcFirstLastPara="1" wrap="square" lIns="0" tIns="0" rIns="0" bIns="0" anchor="t" anchorCtr="0">
            <a:noAutofit/>
          </a:bodyPr>
          <a:lstStyle>
            <a:lvl1pPr marL="9525" lvl="0" indent="0" algn="l" rtl="0">
              <a:lnSpc>
                <a:spcPct val="112000"/>
              </a:lnSpc>
              <a:spcBef>
                <a:spcPts val="0"/>
              </a:spcBef>
              <a:spcAft>
                <a:spcPts val="0"/>
              </a:spcAft>
              <a:buSzPts val="1500"/>
              <a:buNone/>
              <a:tabLst/>
              <a:defRPr sz="1600">
                <a:solidFill>
                  <a:schemeClr val="tx2"/>
                </a:solidFill>
                <a:latin typeface="Adrianna" panose="02000505040000020004" pitchFamily="2" charset="0"/>
              </a:defRPr>
            </a:lvl1pPr>
            <a:lvl2pPr marL="914354" lvl="1" indent="-228589" algn="l" rtl="0">
              <a:lnSpc>
                <a:spcPct val="112000"/>
              </a:lnSpc>
              <a:spcBef>
                <a:spcPts val="0"/>
              </a:spcBef>
              <a:spcAft>
                <a:spcPts val="0"/>
              </a:spcAft>
              <a:buSzPts val="1500"/>
              <a:buNone/>
              <a:defRPr>
                <a:solidFill>
                  <a:schemeClr val="accent2"/>
                </a:solidFill>
              </a:defRPr>
            </a:lvl2pPr>
            <a:lvl3pPr marL="1371532" lvl="2" indent="-228589" algn="l" rtl="0">
              <a:lnSpc>
                <a:spcPct val="112000"/>
              </a:lnSpc>
              <a:spcBef>
                <a:spcPts val="0"/>
              </a:spcBef>
              <a:spcAft>
                <a:spcPts val="0"/>
              </a:spcAft>
              <a:buSzPts val="1500"/>
              <a:buNone/>
              <a:defRPr>
                <a:solidFill>
                  <a:schemeClr val="accent2"/>
                </a:solidFill>
              </a:defRPr>
            </a:lvl3pPr>
            <a:lvl4pPr marL="1828709" lvl="3" indent="-228589" algn="l" rtl="0">
              <a:lnSpc>
                <a:spcPct val="112000"/>
              </a:lnSpc>
              <a:spcBef>
                <a:spcPts val="0"/>
              </a:spcBef>
              <a:spcAft>
                <a:spcPts val="0"/>
              </a:spcAft>
              <a:buSzPts val="1500"/>
              <a:buNone/>
              <a:defRPr>
                <a:solidFill>
                  <a:schemeClr val="accent2"/>
                </a:solidFill>
              </a:defRPr>
            </a:lvl4pPr>
            <a:lvl5pPr marL="2285886" lvl="4" indent="-228589" algn="l" rtl="0">
              <a:lnSpc>
                <a:spcPct val="112000"/>
              </a:lnSpc>
              <a:spcBef>
                <a:spcPts val="0"/>
              </a:spcBef>
              <a:spcAft>
                <a:spcPts val="0"/>
              </a:spcAft>
              <a:buSzPts val="1500"/>
              <a:buNone/>
              <a:defRPr>
                <a:solidFill>
                  <a:schemeClr val="accent2"/>
                </a:solidFill>
              </a:defRPr>
            </a:lvl5pPr>
            <a:lvl6pPr marL="2743062" lvl="5" indent="-228589" algn="l" rtl="0">
              <a:lnSpc>
                <a:spcPct val="100000"/>
              </a:lnSpc>
              <a:spcBef>
                <a:spcPts val="0"/>
              </a:spcBef>
              <a:spcAft>
                <a:spcPts val="0"/>
              </a:spcAft>
              <a:buSzPts val="1500"/>
              <a:buNone/>
              <a:defRPr/>
            </a:lvl6pPr>
            <a:lvl7pPr marL="3200240" lvl="6" indent="-228589" algn="l" rtl="0">
              <a:lnSpc>
                <a:spcPct val="100000"/>
              </a:lnSpc>
              <a:spcBef>
                <a:spcPts val="0"/>
              </a:spcBef>
              <a:spcAft>
                <a:spcPts val="0"/>
              </a:spcAft>
              <a:buSzPts val="1500"/>
              <a:buNone/>
              <a:defRPr/>
            </a:lvl7pPr>
            <a:lvl8pPr marL="3657418" lvl="7" indent="-228589" algn="l" rtl="0">
              <a:lnSpc>
                <a:spcPct val="100000"/>
              </a:lnSpc>
              <a:spcBef>
                <a:spcPts val="0"/>
              </a:spcBef>
              <a:spcAft>
                <a:spcPts val="0"/>
              </a:spcAft>
              <a:buSzPts val="1500"/>
              <a:buNone/>
              <a:defRPr/>
            </a:lvl8pPr>
            <a:lvl9pPr marL="4114594" lvl="8" indent="-228589" algn="l" rtl="0">
              <a:lnSpc>
                <a:spcPct val="100000"/>
              </a:lnSpc>
              <a:spcBef>
                <a:spcPts val="0"/>
              </a:spcBef>
              <a:spcAft>
                <a:spcPts val="0"/>
              </a:spcAft>
              <a:buSzPts val="1500"/>
              <a:buNone/>
              <a:defRPr/>
            </a:lvl9pPr>
          </a:lstStyle>
          <a:p>
            <a:pPr lvl="0"/>
            <a:r>
              <a:rPr lang="en-US" dirty="0"/>
              <a:t>Click to edit Master text styles</a:t>
            </a:r>
          </a:p>
        </p:txBody>
      </p:sp>
      <p:sp>
        <p:nvSpPr>
          <p:cNvPr id="48" name="TextBox 47">
            <a:extLst>
              <a:ext uri="{FF2B5EF4-FFF2-40B4-BE49-F238E27FC236}">
                <a16:creationId xmlns:a16="http://schemas.microsoft.com/office/drawing/2014/main" id="{5F70C3BE-71CA-2BD5-150F-842ADDCDE091}"/>
              </a:ext>
            </a:extLst>
          </p:cNvPr>
          <p:cNvSpPr txBox="1"/>
          <p:nvPr userDrawn="1"/>
        </p:nvSpPr>
        <p:spPr>
          <a:xfrm>
            <a:off x="7344283" y="6611779"/>
            <a:ext cx="4706551" cy="246221"/>
          </a:xfrm>
          <a:prstGeom prst="rect">
            <a:avLst/>
          </a:prstGeom>
          <a:noFill/>
        </p:spPr>
        <p:txBody>
          <a:bodyPr wrap="square" rtlCol="0">
            <a:noAutofit/>
          </a:bodyPr>
          <a:lstStyle/>
          <a:p>
            <a:pPr marL="0" marR="0" indent="0" algn="r" defTabSz="914354"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100" normalizeH="0" baseline="0" noProof="0" dirty="0">
                <a:ln>
                  <a:noFill/>
                </a:ln>
                <a:solidFill>
                  <a:srgbClr val="595959">
                    <a:tint val="75000"/>
                  </a:srgbClr>
                </a:solidFill>
                <a:effectLst/>
                <a:uLnTx/>
                <a:uFillTx/>
                <a:latin typeface="Adrianna" panose="02000505040000020004" pitchFamily="2" charset="0"/>
                <a:ea typeface="+mn-ea"/>
                <a:cs typeface="Calibri" panose="020F0502020204030204" pitchFamily="34" charset="0"/>
              </a:rPr>
              <a:t>PROPERTY OF OASIS DIGITAL PROPERTIES. CONFIDENTIAL AND PROPRIETARY </a:t>
            </a:r>
            <a:r>
              <a:rPr kumimoji="0" lang="en-US" sz="400" b="0" i="0" u="none" strike="noStrike" kern="1200" cap="none" spc="100" normalizeH="0" baseline="0" noProof="0" dirty="0">
                <a:ln>
                  <a:noFill/>
                </a:ln>
                <a:solidFill>
                  <a:srgbClr val="A4A4A4"/>
                </a:solidFill>
                <a:effectLst/>
                <a:uLnTx/>
                <a:uFillTx/>
                <a:latin typeface="Adrianna" panose="02000505040000020004" pitchFamily="2" charset="0"/>
                <a:ea typeface="+mn-ea"/>
                <a:cs typeface="Calibri" panose="020F0502020204030204" pitchFamily="34" charset="0"/>
              </a:rPr>
              <a:t> |</a:t>
            </a:r>
            <a:r>
              <a:rPr kumimoji="0" lang="en-US" sz="400" b="0" i="0" u="none" strike="noStrike" kern="1200" cap="none" spc="100" normalizeH="0" baseline="0" noProof="0" dirty="0">
                <a:ln>
                  <a:noFill/>
                </a:ln>
                <a:solidFill>
                  <a:srgbClr val="595959">
                    <a:tint val="75000"/>
                  </a:srgbClr>
                </a:solidFill>
                <a:effectLst/>
                <a:uLnTx/>
                <a:uFillTx/>
                <a:latin typeface="Adrianna" panose="02000505040000020004" pitchFamily="2" charset="0"/>
                <a:ea typeface="+mn-ea"/>
                <a:cs typeface="Calibri" panose="020F0502020204030204" pitchFamily="34" charset="0"/>
              </a:rPr>
              <a:t> </a:t>
            </a:r>
            <a:fld id="{E40B7268-8DC4-A64B-A293-CBC485541D64}" type="slidenum">
              <a:rPr kumimoji="0" lang="en-US" sz="400" b="0" i="0" u="none" strike="noStrike" kern="1200" cap="none" spc="100" normalizeH="0" baseline="0" noProof="0" smtClean="0">
                <a:ln>
                  <a:noFill/>
                </a:ln>
                <a:solidFill>
                  <a:srgbClr val="A4A4A4"/>
                </a:solidFill>
                <a:effectLst/>
                <a:uLnTx/>
                <a:uFillTx/>
                <a:latin typeface="Adrianna" panose="02000505040000020004" pitchFamily="2" charset="0"/>
                <a:ea typeface="+mn-ea"/>
                <a:cs typeface="Calibri" panose="020F050202020403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400" spc="100" baseline="0" dirty="0">
              <a:solidFill>
                <a:srgbClr val="A4A4A4"/>
              </a:solidFill>
              <a:latin typeface="Adrianna" panose="02000505040000020004" pitchFamily="2" charset="0"/>
              <a:cs typeface="Calibri" panose="020F0502020204030204" pitchFamily="34" charset="0"/>
            </a:endParaRPr>
          </a:p>
        </p:txBody>
      </p:sp>
      <p:pic>
        <p:nvPicPr>
          <p:cNvPr id="71" name="Graphic 70">
            <a:extLst>
              <a:ext uri="{FF2B5EF4-FFF2-40B4-BE49-F238E27FC236}">
                <a16:creationId xmlns:a16="http://schemas.microsoft.com/office/drawing/2014/main" id="{CF8D59AA-5D3F-808F-C07C-E6308770B2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181" y="122899"/>
            <a:ext cx="353964" cy="241061"/>
          </a:xfrm>
          <a:prstGeom prst="rect">
            <a:avLst/>
          </a:prstGeom>
        </p:spPr>
      </p:pic>
    </p:spTree>
    <p:extLst>
      <p:ext uri="{BB962C8B-B14F-4D97-AF65-F5344CB8AC3E}">
        <p14:creationId xmlns:p14="http://schemas.microsoft.com/office/powerpoint/2010/main" val="310270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bkg blue">
    <p:spTree>
      <p:nvGrpSpPr>
        <p:cNvPr id="1" name=""/>
        <p:cNvGrpSpPr/>
        <p:nvPr/>
      </p:nvGrpSpPr>
      <p:grpSpPr>
        <a:xfrm>
          <a:off x="0" y="0"/>
          <a:ext cx="0" cy="0"/>
          <a:chOff x="0" y="0"/>
          <a:chExt cx="0" cy="0"/>
        </a:xfrm>
      </p:grpSpPr>
      <p:sp>
        <p:nvSpPr>
          <p:cNvPr id="45" name="Google Shape;286;g1504b1818e6_1_3048">
            <a:extLst>
              <a:ext uri="{FF2B5EF4-FFF2-40B4-BE49-F238E27FC236}">
                <a16:creationId xmlns:a16="http://schemas.microsoft.com/office/drawing/2014/main" id="{36027B05-ACB3-4470-61D8-1C35D26452FA}"/>
              </a:ext>
            </a:extLst>
          </p:cNvPr>
          <p:cNvSpPr txBox="1">
            <a:spLocks noGrp="1"/>
          </p:cNvSpPr>
          <p:nvPr>
            <p:ph type="ctrTitle"/>
          </p:nvPr>
        </p:nvSpPr>
        <p:spPr>
          <a:xfrm>
            <a:off x="689273" y="343891"/>
            <a:ext cx="10834500" cy="512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500"/>
              <a:buNone/>
              <a:defRPr sz="2800" b="0" i="0">
                <a:solidFill>
                  <a:schemeClr val="accent1"/>
                </a:solidFill>
                <a:latin typeface="Adrianna" panose="02000505040000020004" pitchFamily="2" charset="0"/>
                <a:ea typeface="Adrianna" panose="02000505040000020004" pitchFamily="2" charset="0"/>
                <a:cs typeface="Calibri"/>
                <a:sym typeface="Calibri"/>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r>
              <a:rPr lang="en-US" dirty="0"/>
              <a:t>Click to edit Master title style</a:t>
            </a:r>
            <a:endParaRPr dirty="0"/>
          </a:p>
        </p:txBody>
      </p:sp>
      <p:sp>
        <p:nvSpPr>
          <p:cNvPr id="46" name="Google Shape;287;g1504b1818e6_1_3048">
            <a:extLst>
              <a:ext uri="{FF2B5EF4-FFF2-40B4-BE49-F238E27FC236}">
                <a16:creationId xmlns:a16="http://schemas.microsoft.com/office/drawing/2014/main" id="{A9386F3F-4A06-FF43-A6E4-591CAC843833}"/>
              </a:ext>
            </a:extLst>
          </p:cNvPr>
          <p:cNvSpPr txBox="1">
            <a:spLocks noGrp="1"/>
          </p:cNvSpPr>
          <p:nvPr>
            <p:ph type="body" idx="1"/>
          </p:nvPr>
        </p:nvSpPr>
        <p:spPr>
          <a:xfrm>
            <a:off x="689273" y="1407238"/>
            <a:ext cx="5050068" cy="505608"/>
          </a:xfrm>
          <a:prstGeom prst="rect">
            <a:avLst/>
          </a:prstGeom>
          <a:noFill/>
          <a:ln>
            <a:noFill/>
          </a:ln>
        </p:spPr>
        <p:txBody>
          <a:bodyPr spcFirstLastPara="1" wrap="square" lIns="0" tIns="0" rIns="0" bIns="0" anchor="t" anchorCtr="0">
            <a:noAutofit/>
          </a:bodyPr>
          <a:lstStyle>
            <a:lvl1pPr marL="9525" lvl="0" indent="0" algn="l" rtl="0">
              <a:lnSpc>
                <a:spcPct val="100000"/>
              </a:lnSpc>
              <a:spcBef>
                <a:spcPts val="0"/>
              </a:spcBef>
              <a:spcAft>
                <a:spcPts val="0"/>
              </a:spcAft>
              <a:buSzPts val="1500"/>
              <a:buNone/>
              <a:tabLst/>
              <a:defRPr sz="1900">
                <a:solidFill>
                  <a:schemeClr val="accent6"/>
                </a:solidFill>
                <a:latin typeface="Adrianna" panose="02000505040000020004" pitchFamily="2" charset="0"/>
              </a:defRPr>
            </a:lvl1pPr>
            <a:lvl2pPr marL="914354" lvl="1" indent="-228589" algn="l" rtl="0">
              <a:lnSpc>
                <a:spcPct val="112000"/>
              </a:lnSpc>
              <a:spcBef>
                <a:spcPts val="0"/>
              </a:spcBef>
              <a:spcAft>
                <a:spcPts val="0"/>
              </a:spcAft>
              <a:buSzPts val="1500"/>
              <a:buNone/>
              <a:defRPr>
                <a:solidFill>
                  <a:schemeClr val="accent2"/>
                </a:solidFill>
              </a:defRPr>
            </a:lvl2pPr>
            <a:lvl3pPr marL="1371532" lvl="2" indent="-228589" algn="l" rtl="0">
              <a:lnSpc>
                <a:spcPct val="112000"/>
              </a:lnSpc>
              <a:spcBef>
                <a:spcPts val="0"/>
              </a:spcBef>
              <a:spcAft>
                <a:spcPts val="0"/>
              </a:spcAft>
              <a:buSzPts val="1500"/>
              <a:buNone/>
              <a:defRPr>
                <a:solidFill>
                  <a:schemeClr val="accent2"/>
                </a:solidFill>
              </a:defRPr>
            </a:lvl3pPr>
            <a:lvl4pPr marL="1828709" lvl="3" indent="-228589" algn="l" rtl="0">
              <a:lnSpc>
                <a:spcPct val="112000"/>
              </a:lnSpc>
              <a:spcBef>
                <a:spcPts val="0"/>
              </a:spcBef>
              <a:spcAft>
                <a:spcPts val="0"/>
              </a:spcAft>
              <a:buSzPts val="1500"/>
              <a:buNone/>
              <a:defRPr>
                <a:solidFill>
                  <a:schemeClr val="accent2"/>
                </a:solidFill>
              </a:defRPr>
            </a:lvl4pPr>
            <a:lvl5pPr marL="2285886" lvl="4" indent="-228589" algn="l" rtl="0">
              <a:lnSpc>
                <a:spcPct val="112000"/>
              </a:lnSpc>
              <a:spcBef>
                <a:spcPts val="0"/>
              </a:spcBef>
              <a:spcAft>
                <a:spcPts val="0"/>
              </a:spcAft>
              <a:buSzPts val="1500"/>
              <a:buNone/>
              <a:defRPr>
                <a:solidFill>
                  <a:schemeClr val="accent2"/>
                </a:solidFill>
              </a:defRPr>
            </a:lvl5pPr>
            <a:lvl6pPr marL="2743062" lvl="5" indent="-228589" algn="l" rtl="0">
              <a:lnSpc>
                <a:spcPct val="100000"/>
              </a:lnSpc>
              <a:spcBef>
                <a:spcPts val="0"/>
              </a:spcBef>
              <a:spcAft>
                <a:spcPts val="0"/>
              </a:spcAft>
              <a:buSzPts val="1500"/>
              <a:buNone/>
              <a:defRPr/>
            </a:lvl6pPr>
            <a:lvl7pPr marL="3200240" lvl="6" indent="-228589" algn="l" rtl="0">
              <a:lnSpc>
                <a:spcPct val="100000"/>
              </a:lnSpc>
              <a:spcBef>
                <a:spcPts val="0"/>
              </a:spcBef>
              <a:spcAft>
                <a:spcPts val="0"/>
              </a:spcAft>
              <a:buSzPts val="1500"/>
              <a:buNone/>
              <a:defRPr/>
            </a:lvl7pPr>
            <a:lvl8pPr marL="3657418" lvl="7" indent="-228589" algn="l" rtl="0">
              <a:lnSpc>
                <a:spcPct val="100000"/>
              </a:lnSpc>
              <a:spcBef>
                <a:spcPts val="0"/>
              </a:spcBef>
              <a:spcAft>
                <a:spcPts val="0"/>
              </a:spcAft>
              <a:buSzPts val="1500"/>
              <a:buNone/>
              <a:defRPr/>
            </a:lvl8pPr>
            <a:lvl9pPr marL="4114594" lvl="8" indent="-228589" algn="l" rtl="0">
              <a:lnSpc>
                <a:spcPct val="100000"/>
              </a:lnSpc>
              <a:spcBef>
                <a:spcPts val="0"/>
              </a:spcBef>
              <a:spcAft>
                <a:spcPts val="0"/>
              </a:spcAft>
              <a:buSzPts val="1500"/>
              <a:buNone/>
              <a:defRPr/>
            </a:lvl9pPr>
          </a:lstStyle>
          <a:p>
            <a:pPr lvl="0"/>
            <a:r>
              <a:rPr lang="en-US" dirty="0"/>
              <a:t>Click to edit Master text styles</a:t>
            </a:r>
          </a:p>
        </p:txBody>
      </p:sp>
      <p:sp>
        <p:nvSpPr>
          <p:cNvPr id="47" name="Google Shape;287;g1504b1818e6_1_3048">
            <a:extLst>
              <a:ext uri="{FF2B5EF4-FFF2-40B4-BE49-F238E27FC236}">
                <a16:creationId xmlns:a16="http://schemas.microsoft.com/office/drawing/2014/main" id="{3376CE60-4C24-58D1-A812-B4058CE0C010}"/>
              </a:ext>
            </a:extLst>
          </p:cNvPr>
          <p:cNvSpPr txBox="1">
            <a:spLocks noGrp="1"/>
          </p:cNvSpPr>
          <p:nvPr>
            <p:ph type="body" idx="10"/>
          </p:nvPr>
        </p:nvSpPr>
        <p:spPr>
          <a:xfrm>
            <a:off x="689273" y="2106163"/>
            <a:ext cx="5050068" cy="321713"/>
          </a:xfrm>
          <a:prstGeom prst="rect">
            <a:avLst/>
          </a:prstGeom>
          <a:noFill/>
          <a:ln>
            <a:noFill/>
          </a:ln>
        </p:spPr>
        <p:txBody>
          <a:bodyPr spcFirstLastPara="1" wrap="square" lIns="0" tIns="0" rIns="0" bIns="0" anchor="t" anchorCtr="0">
            <a:noAutofit/>
          </a:bodyPr>
          <a:lstStyle>
            <a:lvl1pPr marL="9525" lvl="0" indent="0" algn="l" rtl="0">
              <a:lnSpc>
                <a:spcPct val="112000"/>
              </a:lnSpc>
              <a:spcBef>
                <a:spcPts val="0"/>
              </a:spcBef>
              <a:spcAft>
                <a:spcPts val="0"/>
              </a:spcAft>
              <a:buSzPts val="1500"/>
              <a:buNone/>
              <a:tabLst/>
              <a:defRPr sz="1600">
                <a:solidFill>
                  <a:schemeClr val="tx1"/>
                </a:solidFill>
                <a:latin typeface="Adrianna" panose="02000505040000020004" pitchFamily="2" charset="0"/>
              </a:defRPr>
            </a:lvl1pPr>
            <a:lvl2pPr marL="914354" lvl="1" indent="-228589" algn="l" rtl="0">
              <a:lnSpc>
                <a:spcPct val="112000"/>
              </a:lnSpc>
              <a:spcBef>
                <a:spcPts val="0"/>
              </a:spcBef>
              <a:spcAft>
                <a:spcPts val="0"/>
              </a:spcAft>
              <a:buSzPts val="1500"/>
              <a:buNone/>
              <a:defRPr>
                <a:solidFill>
                  <a:schemeClr val="accent2"/>
                </a:solidFill>
              </a:defRPr>
            </a:lvl2pPr>
            <a:lvl3pPr marL="1371532" lvl="2" indent="-228589" algn="l" rtl="0">
              <a:lnSpc>
                <a:spcPct val="112000"/>
              </a:lnSpc>
              <a:spcBef>
                <a:spcPts val="0"/>
              </a:spcBef>
              <a:spcAft>
                <a:spcPts val="0"/>
              </a:spcAft>
              <a:buSzPts val="1500"/>
              <a:buNone/>
              <a:defRPr>
                <a:solidFill>
                  <a:schemeClr val="accent2"/>
                </a:solidFill>
              </a:defRPr>
            </a:lvl3pPr>
            <a:lvl4pPr marL="1828709" lvl="3" indent="-228589" algn="l" rtl="0">
              <a:lnSpc>
                <a:spcPct val="112000"/>
              </a:lnSpc>
              <a:spcBef>
                <a:spcPts val="0"/>
              </a:spcBef>
              <a:spcAft>
                <a:spcPts val="0"/>
              </a:spcAft>
              <a:buSzPts val="1500"/>
              <a:buNone/>
              <a:defRPr>
                <a:solidFill>
                  <a:schemeClr val="accent2"/>
                </a:solidFill>
              </a:defRPr>
            </a:lvl4pPr>
            <a:lvl5pPr marL="2285886" lvl="4" indent="-228589" algn="l" rtl="0">
              <a:lnSpc>
                <a:spcPct val="112000"/>
              </a:lnSpc>
              <a:spcBef>
                <a:spcPts val="0"/>
              </a:spcBef>
              <a:spcAft>
                <a:spcPts val="0"/>
              </a:spcAft>
              <a:buSzPts val="1500"/>
              <a:buNone/>
              <a:defRPr>
                <a:solidFill>
                  <a:schemeClr val="accent2"/>
                </a:solidFill>
              </a:defRPr>
            </a:lvl5pPr>
            <a:lvl6pPr marL="2743062" lvl="5" indent="-228589" algn="l" rtl="0">
              <a:lnSpc>
                <a:spcPct val="100000"/>
              </a:lnSpc>
              <a:spcBef>
                <a:spcPts val="0"/>
              </a:spcBef>
              <a:spcAft>
                <a:spcPts val="0"/>
              </a:spcAft>
              <a:buSzPts val="1500"/>
              <a:buNone/>
              <a:defRPr/>
            </a:lvl6pPr>
            <a:lvl7pPr marL="3200240" lvl="6" indent="-228589" algn="l" rtl="0">
              <a:lnSpc>
                <a:spcPct val="100000"/>
              </a:lnSpc>
              <a:spcBef>
                <a:spcPts val="0"/>
              </a:spcBef>
              <a:spcAft>
                <a:spcPts val="0"/>
              </a:spcAft>
              <a:buSzPts val="1500"/>
              <a:buNone/>
              <a:defRPr/>
            </a:lvl7pPr>
            <a:lvl8pPr marL="3657418" lvl="7" indent="-228589" algn="l" rtl="0">
              <a:lnSpc>
                <a:spcPct val="100000"/>
              </a:lnSpc>
              <a:spcBef>
                <a:spcPts val="0"/>
              </a:spcBef>
              <a:spcAft>
                <a:spcPts val="0"/>
              </a:spcAft>
              <a:buSzPts val="1500"/>
              <a:buNone/>
              <a:defRPr/>
            </a:lvl8pPr>
            <a:lvl9pPr marL="4114594" lvl="8" indent="-228589" algn="l" rtl="0">
              <a:lnSpc>
                <a:spcPct val="100000"/>
              </a:lnSpc>
              <a:spcBef>
                <a:spcPts val="0"/>
              </a:spcBef>
              <a:spcAft>
                <a:spcPts val="0"/>
              </a:spcAft>
              <a:buSzPts val="1500"/>
              <a:buNone/>
              <a:defRPr/>
            </a:lvl9pPr>
          </a:lstStyle>
          <a:p>
            <a:pPr lvl="0"/>
            <a:r>
              <a:rPr lang="en-US" dirty="0"/>
              <a:t>Click to edit Master text styles</a:t>
            </a:r>
          </a:p>
        </p:txBody>
      </p:sp>
      <p:sp>
        <p:nvSpPr>
          <p:cNvPr id="48" name="TextBox 47">
            <a:extLst>
              <a:ext uri="{FF2B5EF4-FFF2-40B4-BE49-F238E27FC236}">
                <a16:creationId xmlns:a16="http://schemas.microsoft.com/office/drawing/2014/main" id="{5F70C3BE-71CA-2BD5-150F-842ADDCDE091}"/>
              </a:ext>
            </a:extLst>
          </p:cNvPr>
          <p:cNvSpPr txBox="1"/>
          <p:nvPr userDrawn="1"/>
        </p:nvSpPr>
        <p:spPr>
          <a:xfrm>
            <a:off x="7344283" y="6611779"/>
            <a:ext cx="4706551" cy="246221"/>
          </a:xfrm>
          <a:prstGeom prst="rect">
            <a:avLst/>
          </a:prstGeom>
          <a:noFill/>
        </p:spPr>
        <p:txBody>
          <a:bodyPr wrap="square" rtlCol="0">
            <a:noAutofit/>
          </a:bodyPr>
          <a:lstStyle/>
          <a:p>
            <a:pPr marL="0" marR="0" indent="0" algn="r" defTabSz="914354"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100" normalizeH="0" baseline="0" noProof="0" dirty="0">
                <a:ln>
                  <a:noFill/>
                </a:ln>
                <a:solidFill>
                  <a:srgbClr val="595959">
                    <a:tint val="75000"/>
                  </a:srgbClr>
                </a:solidFill>
                <a:effectLst/>
                <a:uLnTx/>
                <a:uFillTx/>
                <a:latin typeface="Adrianna" panose="02000505040000020004" pitchFamily="2" charset="0"/>
                <a:ea typeface="+mn-ea"/>
                <a:cs typeface="Calibri" panose="020F0502020204030204" pitchFamily="34" charset="0"/>
              </a:rPr>
              <a:t>PROPERTY OF OASIS DIGITAL PROPERTIES. CONFIDENTIAL AND PROPRIETARY </a:t>
            </a:r>
            <a:r>
              <a:rPr kumimoji="0" lang="en-US" sz="400" b="0" i="0" u="none" strike="noStrike" kern="1200" cap="none" spc="100" normalizeH="0" baseline="0" noProof="0" dirty="0">
                <a:ln>
                  <a:noFill/>
                </a:ln>
                <a:solidFill>
                  <a:srgbClr val="A4A4A4"/>
                </a:solidFill>
                <a:effectLst/>
                <a:uLnTx/>
                <a:uFillTx/>
                <a:latin typeface="Adrianna" panose="02000505040000020004" pitchFamily="2" charset="0"/>
                <a:ea typeface="+mn-ea"/>
                <a:cs typeface="Calibri" panose="020F0502020204030204" pitchFamily="34" charset="0"/>
              </a:rPr>
              <a:t> |</a:t>
            </a:r>
            <a:r>
              <a:rPr kumimoji="0" lang="en-US" sz="400" b="0" i="0" u="none" strike="noStrike" kern="1200" cap="none" spc="100" normalizeH="0" baseline="0" noProof="0" dirty="0">
                <a:ln>
                  <a:noFill/>
                </a:ln>
                <a:solidFill>
                  <a:srgbClr val="595959">
                    <a:tint val="75000"/>
                  </a:srgbClr>
                </a:solidFill>
                <a:effectLst/>
                <a:uLnTx/>
                <a:uFillTx/>
                <a:latin typeface="Adrianna" panose="02000505040000020004" pitchFamily="2" charset="0"/>
                <a:ea typeface="+mn-ea"/>
                <a:cs typeface="Calibri" panose="020F0502020204030204" pitchFamily="34" charset="0"/>
              </a:rPr>
              <a:t> </a:t>
            </a:r>
            <a:fld id="{E40B7268-8DC4-A64B-A293-CBC485541D64}" type="slidenum">
              <a:rPr kumimoji="0" lang="en-US" sz="400" b="0" i="0" u="none" strike="noStrike" kern="1200" cap="none" spc="100" normalizeH="0" baseline="0" noProof="0" smtClean="0">
                <a:ln>
                  <a:noFill/>
                </a:ln>
                <a:solidFill>
                  <a:srgbClr val="A4A4A4"/>
                </a:solidFill>
                <a:effectLst/>
                <a:uLnTx/>
                <a:uFillTx/>
                <a:latin typeface="Adrianna" panose="02000505040000020004" pitchFamily="2" charset="0"/>
                <a:ea typeface="+mn-ea"/>
                <a:cs typeface="Calibri" panose="020F050202020403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400" spc="100" baseline="0" dirty="0">
              <a:solidFill>
                <a:srgbClr val="A4A4A4"/>
              </a:solidFill>
              <a:latin typeface="Adrianna" panose="02000505040000020004" pitchFamily="2" charset="0"/>
              <a:cs typeface="Calibri" panose="020F0502020204030204" pitchFamily="34" charset="0"/>
            </a:endParaRPr>
          </a:p>
        </p:txBody>
      </p:sp>
      <p:pic>
        <p:nvPicPr>
          <p:cNvPr id="71" name="Graphic 70">
            <a:extLst>
              <a:ext uri="{FF2B5EF4-FFF2-40B4-BE49-F238E27FC236}">
                <a16:creationId xmlns:a16="http://schemas.microsoft.com/office/drawing/2014/main" id="{CF8D59AA-5D3F-808F-C07C-E6308770B21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182" y="122899"/>
            <a:ext cx="353962" cy="241061"/>
          </a:xfrm>
          <a:prstGeom prst="rect">
            <a:avLst/>
          </a:prstGeom>
        </p:spPr>
      </p:pic>
      <p:cxnSp>
        <p:nvCxnSpPr>
          <p:cNvPr id="8" name="Straight Connector 7">
            <a:extLst>
              <a:ext uri="{FF2B5EF4-FFF2-40B4-BE49-F238E27FC236}">
                <a16:creationId xmlns:a16="http://schemas.microsoft.com/office/drawing/2014/main" id="{EDF82559-E781-F076-1362-B58783EF6CC7}"/>
              </a:ext>
            </a:extLst>
          </p:cNvPr>
          <p:cNvCxnSpPr>
            <a:cxnSpLocks/>
          </p:cNvCxnSpPr>
          <p:nvPr userDrawn="1"/>
        </p:nvCxnSpPr>
        <p:spPr>
          <a:xfrm>
            <a:off x="698661" y="879299"/>
            <a:ext cx="48909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07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bkg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D9FBEE-7D01-EA7F-9302-67D28287CE84}"/>
              </a:ext>
            </a:extLst>
          </p:cNvPr>
          <p:cNvSpPr/>
          <p:nvPr userDrawn="1"/>
        </p:nvSpPr>
        <p:spPr>
          <a:xfrm>
            <a:off x="6352248" y="1105215"/>
            <a:ext cx="5839752" cy="57527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11440DD-D4B9-A713-548E-648B6994661F}"/>
              </a:ext>
            </a:extLst>
          </p:cNvPr>
          <p:cNvSpPr/>
          <p:nvPr userDrawn="1"/>
        </p:nvSpPr>
        <p:spPr>
          <a:xfrm>
            <a:off x="0" y="1105215"/>
            <a:ext cx="6360340" cy="57527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286;g1504b1818e6_1_3048">
            <a:extLst>
              <a:ext uri="{FF2B5EF4-FFF2-40B4-BE49-F238E27FC236}">
                <a16:creationId xmlns:a16="http://schemas.microsoft.com/office/drawing/2014/main" id="{36027B05-ACB3-4470-61D8-1C35D26452FA}"/>
              </a:ext>
            </a:extLst>
          </p:cNvPr>
          <p:cNvSpPr txBox="1">
            <a:spLocks noGrp="1"/>
          </p:cNvSpPr>
          <p:nvPr>
            <p:ph type="ctrTitle"/>
          </p:nvPr>
        </p:nvSpPr>
        <p:spPr>
          <a:xfrm>
            <a:off x="1043235" y="343891"/>
            <a:ext cx="10834500" cy="512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500"/>
              <a:buNone/>
              <a:defRPr sz="2800" b="0" i="0">
                <a:solidFill>
                  <a:schemeClr val="accent1"/>
                </a:solidFill>
                <a:latin typeface="Adrianna" panose="02000505040000020004" pitchFamily="2" charset="0"/>
                <a:ea typeface="Adrianna" panose="02000505040000020004" pitchFamily="2" charset="0"/>
                <a:cs typeface="Calibri"/>
                <a:sym typeface="Calibri"/>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r>
              <a:rPr lang="en-US" dirty="0"/>
              <a:t>Click to edit Master title style</a:t>
            </a:r>
            <a:endParaRPr dirty="0"/>
          </a:p>
        </p:txBody>
      </p:sp>
      <p:sp>
        <p:nvSpPr>
          <p:cNvPr id="46" name="Google Shape;287;g1504b1818e6_1_3048">
            <a:extLst>
              <a:ext uri="{FF2B5EF4-FFF2-40B4-BE49-F238E27FC236}">
                <a16:creationId xmlns:a16="http://schemas.microsoft.com/office/drawing/2014/main" id="{A9386F3F-4A06-FF43-A6E4-591CAC843833}"/>
              </a:ext>
            </a:extLst>
          </p:cNvPr>
          <p:cNvSpPr txBox="1">
            <a:spLocks noGrp="1"/>
          </p:cNvSpPr>
          <p:nvPr>
            <p:ph type="body" idx="1"/>
          </p:nvPr>
        </p:nvSpPr>
        <p:spPr>
          <a:xfrm>
            <a:off x="1043235" y="1407238"/>
            <a:ext cx="5050068" cy="505608"/>
          </a:xfrm>
          <a:prstGeom prst="rect">
            <a:avLst/>
          </a:prstGeom>
          <a:noFill/>
          <a:ln>
            <a:noFill/>
          </a:ln>
        </p:spPr>
        <p:txBody>
          <a:bodyPr spcFirstLastPara="1" wrap="square" lIns="0" tIns="0" rIns="0" bIns="0" anchor="t" anchorCtr="0">
            <a:noAutofit/>
          </a:bodyPr>
          <a:lstStyle>
            <a:lvl1pPr marL="9525" lvl="0" indent="0" algn="l" rtl="0">
              <a:lnSpc>
                <a:spcPct val="100000"/>
              </a:lnSpc>
              <a:spcBef>
                <a:spcPts val="0"/>
              </a:spcBef>
              <a:spcAft>
                <a:spcPts val="0"/>
              </a:spcAft>
              <a:buSzPts val="1500"/>
              <a:buNone/>
              <a:tabLst/>
              <a:defRPr sz="1900">
                <a:solidFill>
                  <a:schemeClr val="accent6"/>
                </a:solidFill>
                <a:latin typeface="Adrianna" panose="02000505040000020004" pitchFamily="2" charset="0"/>
              </a:defRPr>
            </a:lvl1pPr>
            <a:lvl2pPr marL="914354" lvl="1" indent="-228589" algn="l" rtl="0">
              <a:lnSpc>
                <a:spcPct val="112000"/>
              </a:lnSpc>
              <a:spcBef>
                <a:spcPts val="0"/>
              </a:spcBef>
              <a:spcAft>
                <a:spcPts val="0"/>
              </a:spcAft>
              <a:buSzPts val="1500"/>
              <a:buNone/>
              <a:defRPr>
                <a:solidFill>
                  <a:schemeClr val="accent2"/>
                </a:solidFill>
              </a:defRPr>
            </a:lvl2pPr>
            <a:lvl3pPr marL="1371532" lvl="2" indent="-228589" algn="l" rtl="0">
              <a:lnSpc>
                <a:spcPct val="112000"/>
              </a:lnSpc>
              <a:spcBef>
                <a:spcPts val="0"/>
              </a:spcBef>
              <a:spcAft>
                <a:spcPts val="0"/>
              </a:spcAft>
              <a:buSzPts val="1500"/>
              <a:buNone/>
              <a:defRPr>
                <a:solidFill>
                  <a:schemeClr val="accent2"/>
                </a:solidFill>
              </a:defRPr>
            </a:lvl3pPr>
            <a:lvl4pPr marL="1828709" lvl="3" indent="-228589" algn="l" rtl="0">
              <a:lnSpc>
                <a:spcPct val="112000"/>
              </a:lnSpc>
              <a:spcBef>
                <a:spcPts val="0"/>
              </a:spcBef>
              <a:spcAft>
                <a:spcPts val="0"/>
              </a:spcAft>
              <a:buSzPts val="1500"/>
              <a:buNone/>
              <a:defRPr>
                <a:solidFill>
                  <a:schemeClr val="accent2"/>
                </a:solidFill>
              </a:defRPr>
            </a:lvl4pPr>
            <a:lvl5pPr marL="2285886" lvl="4" indent="-228589" algn="l" rtl="0">
              <a:lnSpc>
                <a:spcPct val="112000"/>
              </a:lnSpc>
              <a:spcBef>
                <a:spcPts val="0"/>
              </a:spcBef>
              <a:spcAft>
                <a:spcPts val="0"/>
              </a:spcAft>
              <a:buSzPts val="1500"/>
              <a:buNone/>
              <a:defRPr>
                <a:solidFill>
                  <a:schemeClr val="accent2"/>
                </a:solidFill>
              </a:defRPr>
            </a:lvl5pPr>
            <a:lvl6pPr marL="2743062" lvl="5" indent="-228589" algn="l" rtl="0">
              <a:lnSpc>
                <a:spcPct val="100000"/>
              </a:lnSpc>
              <a:spcBef>
                <a:spcPts val="0"/>
              </a:spcBef>
              <a:spcAft>
                <a:spcPts val="0"/>
              </a:spcAft>
              <a:buSzPts val="1500"/>
              <a:buNone/>
              <a:defRPr/>
            </a:lvl6pPr>
            <a:lvl7pPr marL="3200240" lvl="6" indent="-228589" algn="l" rtl="0">
              <a:lnSpc>
                <a:spcPct val="100000"/>
              </a:lnSpc>
              <a:spcBef>
                <a:spcPts val="0"/>
              </a:spcBef>
              <a:spcAft>
                <a:spcPts val="0"/>
              </a:spcAft>
              <a:buSzPts val="1500"/>
              <a:buNone/>
              <a:defRPr/>
            </a:lvl7pPr>
            <a:lvl8pPr marL="3657418" lvl="7" indent="-228589" algn="l" rtl="0">
              <a:lnSpc>
                <a:spcPct val="100000"/>
              </a:lnSpc>
              <a:spcBef>
                <a:spcPts val="0"/>
              </a:spcBef>
              <a:spcAft>
                <a:spcPts val="0"/>
              </a:spcAft>
              <a:buSzPts val="1500"/>
              <a:buNone/>
              <a:defRPr/>
            </a:lvl8pPr>
            <a:lvl9pPr marL="4114594" lvl="8" indent="-228589" algn="l" rtl="0">
              <a:lnSpc>
                <a:spcPct val="100000"/>
              </a:lnSpc>
              <a:spcBef>
                <a:spcPts val="0"/>
              </a:spcBef>
              <a:spcAft>
                <a:spcPts val="0"/>
              </a:spcAft>
              <a:buSzPts val="1500"/>
              <a:buNone/>
              <a:defRPr/>
            </a:lvl9pPr>
          </a:lstStyle>
          <a:p>
            <a:pPr lvl="0"/>
            <a:r>
              <a:rPr lang="en-US" dirty="0"/>
              <a:t>Click to edit Master text styles</a:t>
            </a:r>
          </a:p>
        </p:txBody>
      </p:sp>
      <p:sp>
        <p:nvSpPr>
          <p:cNvPr id="47" name="Google Shape;287;g1504b1818e6_1_3048">
            <a:extLst>
              <a:ext uri="{FF2B5EF4-FFF2-40B4-BE49-F238E27FC236}">
                <a16:creationId xmlns:a16="http://schemas.microsoft.com/office/drawing/2014/main" id="{3376CE60-4C24-58D1-A812-B4058CE0C010}"/>
              </a:ext>
            </a:extLst>
          </p:cNvPr>
          <p:cNvSpPr txBox="1">
            <a:spLocks noGrp="1"/>
          </p:cNvSpPr>
          <p:nvPr>
            <p:ph type="body" idx="10"/>
          </p:nvPr>
        </p:nvSpPr>
        <p:spPr>
          <a:xfrm>
            <a:off x="1043235" y="2106163"/>
            <a:ext cx="5050068" cy="321713"/>
          </a:xfrm>
          <a:prstGeom prst="rect">
            <a:avLst/>
          </a:prstGeom>
          <a:noFill/>
          <a:ln>
            <a:noFill/>
          </a:ln>
        </p:spPr>
        <p:txBody>
          <a:bodyPr spcFirstLastPara="1" wrap="square" lIns="0" tIns="0" rIns="0" bIns="0" anchor="t" anchorCtr="0">
            <a:noAutofit/>
          </a:bodyPr>
          <a:lstStyle>
            <a:lvl1pPr marL="9525" lvl="0" indent="0" algn="l" rtl="0">
              <a:lnSpc>
                <a:spcPct val="112000"/>
              </a:lnSpc>
              <a:spcBef>
                <a:spcPts val="0"/>
              </a:spcBef>
              <a:spcAft>
                <a:spcPts val="0"/>
              </a:spcAft>
              <a:buSzPts val="1500"/>
              <a:buNone/>
              <a:tabLst/>
              <a:defRPr sz="1600">
                <a:solidFill>
                  <a:schemeClr val="tx1"/>
                </a:solidFill>
                <a:latin typeface="Adrianna" panose="02000505040000020004" pitchFamily="2" charset="0"/>
              </a:defRPr>
            </a:lvl1pPr>
            <a:lvl2pPr marL="914354" lvl="1" indent="-228589" algn="l" rtl="0">
              <a:lnSpc>
                <a:spcPct val="112000"/>
              </a:lnSpc>
              <a:spcBef>
                <a:spcPts val="0"/>
              </a:spcBef>
              <a:spcAft>
                <a:spcPts val="0"/>
              </a:spcAft>
              <a:buSzPts val="1500"/>
              <a:buNone/>
              <a:defRPr>
                <a:solidFill>
                  <a:schemeClr val="accent2"/>
                </a:solidFill>
              </a:defRPr>
            </a:lvl2pPr>
            <a:lvl3pPr marL="1371532" lvl="2" indent="-228589" algn="l" rtl="0">
              <a:lnSpc>
                <a:spcPct val="112000"/>
              </a:lnSpc>
              <a:spcBef>
                <a:spcPts val="0"/>
              </a:spcBef>
              <a:spcAft>
                <a:spcPts val="0"/>
              </a:spcAft>
              <a:buSzPts val="1500"/>
              <a:buNone/>
              <a:defRPr>
                <a:solidFill>
                  <a:schemeClr val="accent2"/>
                </a:solidFill>
              </a:defRPr>
            </a:lvl3pPr>
            <a:lvl4pPr marL="1828709" lvl="3" indent="-228589" algn="l" rtl="0">
              <a:lnSpc>
                <a:spcPct val="112000"/>
              </a:lnSpc>
              <a:spcBef>
                <a:spcPts val="0"/>
              </a:spcBef>
              <a:spcAft>
                <a:spcPts val="0"/>
              </a:spcAft>
              <a:buSzPts val="1500"/>
              <a:buNone/>
              <a:defRPr>
                <a:solidFill>
                  <a:schemeClr val="accent2"/>
                </a:solidFill>
              </a:defRPr>
            </a:lvl4pPr>
            <a:lvl5pPr marL="2285886" lvl="4" indent="-228589" algn="l" rtl="0">
              <a:lnSpc>
                <a:spcPct val="112000"/>
              </a:lnSpc>
              <a:spcBef>
                <a:spcPts val="0"/>
              </a:spcBef>
              <a:spcAft>
                <a:spcPts val="0"/>
              </a:spcAft>
              <a:buSzPts val="1500"/>
              <a:buNone/>
              <a:defRPr>
                <a:solidFill>
                  <a:schemeClr val="accent2"/>
                </a:solidFill>
              </a:defRPr>
            </a:lvl5pPr>
            <a:lvl6pPr marL="2743062" lvl="5" indent="-228589" algn="l" rtl="0">
              <a:lnSpc>
                <a:spcPct val="100000"/>
              </a:lnSpc>
              <a:spcBef>
                <a:spcPts val="0"/>
              </a:spcBef>
              <a:spcAft>
                <a:spcPts val="0"/>
              </a:spcAft>
              <a:buSzPts val="1500"/>
              <a:buNone/>
              <a:defRPr/>
            </a:lvl6pPr>
            <a:lvl7pPr marL="3200240" lvl="6" indent="-228589" algn="l" rtl="0">
              <a:lnSpc>
                <a:spcPct val="100000"/>
              </a:lnSpc>
              <a:spcBef>
                <a:spcPts val="0"/>
              </a:spcBef>
              <a:spcAft>
                <a:spcPts val="0"/>
              </a:spcAft>
              <a:buSzPts val="1500"/>
              <a:buNone/>
              <a:defRPr/>
            </a:lvl7pPr>
            <a:lvl8pPr marL="3657418" lvl="7" indent="-228589" algn="l" rtl="0">
              <a:lnSpc>
                <a:spcPct val="100000"/>
              </a:lnSpc>
              <a:spcBef>
                <a:spcPts val="0"/>
              </a:spcBef>
              <a:spcAft>
                <a:spcPts val="0"/>
              </a:spcAft>
              <a:buSzPts val="1500"/>
              <a:buNone/>
              <a:defRPr/>
            </a:lvl8pPr>
            <a:lvl9pPr marL="4114594" lvl="8" indent="-228589" algn="l" rtl="0">
              <a:lnSpc>
                <a:spcPct val="100000"/>
              </a:lnSpc>
              <a:spcBef>
                <a:spcPts val="0"/>
              </a:spcBef>
              <a:spcAft>
                <a:spcPts val="0"/>
              </a:spcAft>
              <a:buSzPts val="1500"/>
              <a:buNone/>
              <a:defRPr/>
            </a:lvl9pPr>
          </a:lstStyle>
          <a:p>
            <a:pPr lvl="0"/>
            <a:r>
              <a:rPr lang="en-US" dirty="0"/>
              <a:t>Click to edit Master text styles</a:t>
            </a:r>
          </a:p>
        </p:txBody>
      </p:sp>
      <p:sp>
        <p:nvSpPr>
          <p:cNvPr id="48" name="TextBox 47">
            <a:extLst>
              <a:ext uri="{FF2B5EF4-FFF2-40B4-BE49-F238E27FC236}">
                <a16:creationId xmlns:a16="http://schemas.microsoft.com/office/drawing/2014/main" id="{5F70C3BE-71CA-2BD5-150F-842ADDCDE091}"/>
              </a:ext>
            </a:extLst>
          </p:cNvPr>
          <p:cNvSpPr txBox="1"/>
          <p:nvPr userDrawn="1"/>
        </p:nvSpPr>
        <p:spPr>
          <a:xfrm>
            <a:off x="7344283" y="6611779"/>
            <a:ext cx="4706551" cy="246221"/>
          </a:xfrm>
          <a:prstGeom prst="rect">
            <a:avLst/>
          </a:prstGeom>
          <a:noFill/>
        </p:spPr>
        <p:txBody>
          <a:bodyPr wrap="square" rtlCol="0">
            <a:noAutofit/>
          </a:bodyPr>
          <a:lstStyle/>
          <a:p>
            <a:pPr marL="0" marR="0" indent="0" algn="r" defTabSz="914354"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100" normalizeH="0" baseline="0" noProof="0" dirty="0">
                <a:ln>
                  <a:noFill/>
                </a:ln>
                <a:solidFill>
                  <a:srgbClr val="595959">
                    <a:tint val="75000"/>
                  </a:srgbClr>
                </a:solidFill>
                <a:effectLst/>
                <a:uLnTx/>
                <a:uFillTx/>
                <a:latin typeface="Adrianna" panose="02000505040000020004" pitchFamily="2" charset="0"/>
                <a:ea typeface="+mn-ea"/>
                <a:cs typeface="Calibri" panose="020F0502020204030204" pitchFamily="34" charset="0"/>
              </a:rPr>
              <a:t>PROPERTY OF OASIS DIGITAL PROPERTIES. CONFIDENTIAL AND PROPRIETARY </a:t>
            </a:r>
            <a:r>
              <a:rPr kumimoji="0" lang="en-US" sz="400" b="0" i="0" u="none" strike="noStrike" kern="1200" cap="none" spc="100" normalizeH="0" baseline="0" noProof="0" dirty="0">
                <a:ln>
                  <a:noFill/>
                </a:ln>
                <a:solidFill>
                  <a:srgbClr val="A4A4A4"/>
                </a:solidFill>
                <a:effectLst/>
                <a:uLnTx/>
                <a:uFillTx/>
                <a:latin typeface="Adrianna" panose="02000505040000020004" pitchFamily="2" charset="0"/>
                <a:ea typeface="+mn-ea"/>
                <a:cs typeface="Calibri" panose="020F0502020204030204" pitchFamily="34" charset="0"/>
              </a:rPr>
              <a:t> |</a:t>
            </a:r>
            <a:r>
              <a:rPr kumimoji="0" lang="en-US" sz="400" b="0" i="0" u="none" strike="noStrike" kern="1200" cap="none" spc="100" normalizeH="0" baseline="0" noProof="0" dirty="0">
                <a:ln>
                  <a:noFill/>
                </a:ln>
                <a:solidFill>
                  <a:srgbClr val="595959">
                    <a:tint val="75000"/>
                  </a:srgbClr>
                </a:solidFill>
                <a:effectLst/>
                <a:uLnTx/>
                <a:uFillTx/>
                <a:latin typeface="Adrianna" panose="02000505040000020004" pitchFamily="2" charset="0"/>
                <a:ea typeface="+mn-ea"/>
                <a:cs typeface="Calibri" panose="020F0502020204030204" pitchFamily="34" charset="0"/>
              </a:rPr>
              <a:t> </a:t>
            </a:r>
            <a:fld id="{E40B7268-8DC4-A64B-A293-CBC485541D64}" type="slidenum">
              <a:rPr kumimoji="0" lang="en-US" sz="400" b="0" i="0" u="none" strike="noStrike" kern="1200" cap="none" spc="100" normalizeH="0" baseline="0" noProof="0" smtClean="0">
                <a:ln>
                  <a:noFill/>
                </a:ln>
                <a:solidFill>
                  <a:srgbClr val="A4A4A4"/>
                </a:solidFill>
                <a:effectLst/>
                <a:uLnTx/>
                <a:uFillTx/>
                <a:latin typeface="Adrianna" panose="02000505040000020004" pitchFamily="2" charset="0"/>
                <a:ea typeface="+mn-ea"/>
                <a:cs typeface="Calibri" panose="020F050202020403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400" spc="100" baseline="0" dirty="0">
              <a:solidFill>
                <a:srgbClr val="A4A4A4"/>
              </a:solidFill>
              <a:latin typeface="Adrianna" panose="02000505040000020004" pitchFamily="2" charset="0"/>
              <a:cs typeface="Calibri" panose="020F0502020204030204" pitchFamily="34" charset="0"/>
            </a:endParaRPr>
          </a:p>
        </p:txBody>
      </p:sp>
      <p:sp>
        <p:nvSpPr>
          <p:cNvPr id="5" name="Rectangle 4">
            <a:extLst>
              <a:ext uri="{FF2B5EF4-FFF2-40B4-BE49-F238E27FC236}">
                <a16:creationId xmlns:a16="http://schemas.microsoft.com/office/drawing/2014/main" id="{35504F64-5D21-74A2-4AB5-5BCFDE918B23}"/>
              </a:ext>
            </a:extLst>
          </p:cNvPr>
          <p:cNvSpPr/>
          <p:nvPr userDrawn="1"/>
        </p:nvSpPr>
        <p:spPr>
          <a:xfrm>
            <a:off x="1" y="0"/>
            <a:ext cx="540327"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6" name="Graphic 68">
            <a:extLst>
              <a:ext uri="{FF2B5EF4-FFF2-40B4-BE49-F238E27FC236}">
                <a16:creationId xmlns:a16="http://schemas.microsoft.com/office/drawing/2014/main" id="{7DD1826D-AE6C-16F6-981C-E167264104CA}"/>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rcRect l="57021" r="30675" b="4833"/>
          <a:stretch/>
        </p:blipFill>
        <p:spPr>
          <a:xfrm>
            <a:off x="1" y="3989670"/>
            <a:ext cx="542166" cy="2868330"/>
          </a:xfrm>
          <a:prstGeom prst="rect">
            <a:avLst/>
          </a:prstGeom>
        </p:spPr>
      </p:pic>
      <p:pic>
        <p:nvPicPr>
          <p:cNvPr id="7" name="Graphic 68">
            <a:extLst>
              <a:ext uri="{FF2B5EF4-FFF2-40B4-BE49-F238E27FC236}">
                <a16:creationId xmlns:a16="http://schemas.microsoft.com/office/drawing/2014/main" id="{E84EC080-15B4-59D8-A83F-67DDBC2CFB98}"/>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rcRect l="3367" r="84126"/>
          <a:stretch/>
        </p:blipFill>
        <p:spPr>
          <a:xfrm>
            <a:off x="0" y="133926"/>
            <a:ext cx="540327" cy="2955084"/>
          </a:xfrm>
          <a:prstGeom prst="rect">
            <a:avLst/>
          </a:prstGeom>
        </p:spPr>
      </p:pic>
      <p:pic>
        <p:nvPicPr>
          <p:cNvPr id="8" name="Graphic 7">
            <a:extLst>
              <a:ext uri="{FF2B5EF4-FFF2-40B4-BE49-F238E27FC236}">
                <a16:creationId xmlns:a16="http://schemas.microsoft.com/office/drawing/2014/main" id="{EBF9C816-B6AF-321E-EDA9-60017E6A14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182" y="122898"/>
            <a:ext cx="353964" cy="241061"/>
          </a:xfrm>
          <a:prstGeom prst="rect">
            <a:avLst/>
          </a:prstGeom>
        </p:spPr>
      </p:pic>
      <p:pic>
        <p:nvPicPr>
          <p:cNvPr id="11" name="Graphic 1">
            <a:extLst>
              <a:ext uri="{FF2B5EF4-FFF2-40B4-BE49-F238E27FC236}">
                <a16:creationId xmlns:a16="http://schemas.microsoft.com/office/drawing/2014/main" id="{D698F537-0CAC-7A3F-AE6E-DE5808AC6934}"/>
              </a:ext>
            </a:extLst>
          </p:cNvPr>
          <p:cNvPicPr>
            <a:picLocks noChangeAspect="1"/>
          </p:cNvPicPr>
          <p:nvPr userDrawn="1"/>
        </p:nvPicPr>
        <p:blipFill>
          <a:blip r:embed="rId2">
            <a:alphaModFix amt="8000"/>
            <a:extLst>
              <a:ext uri="{28A0092B-C50C-407E-A947-70E740481C1C}">
                <a14:useLocalDpi xmlns:a14="http://schemas.microsoft.com/office/drawing/2010/main" val="0"/>
              </a:ext>
            </a:extLst>
          </a:blip>
          <a:srcRect l="-2622" t="-986" r="27288" b="-3530"/>
          <a:stretch/>
        </p:blipFill>
        <p:spPr>
          <a:xfrm>
            <a:off x="6609523" y="1242391"/>
            <a:ext cx="5582478" cy="5297557"/>
          </a:xfrm>
          <a:prstGeom prst="rect">
            <a:avLst/>
          </a:prstGeom>
        </p:spPr>
      </p:pic>
    </p:spTree>
    <p:extLst>
      <p:ext uri="{BB962C8B-B14F-4D97-AF65-F5344CB8AC3E}">
        <p14:creationId xmlns:p14="http://schemas.microsoft.com/office/powerpoint/2010/main" val="131803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bkg blue">
    <p:bg>
      <p:bgPr>
        <a:solidFill>
          <a:schemeClr val="bg1">
            <a:alpha val="47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1440DD-D4B9-A713-548E-648B6994661F}"/>
              </a:ext>
            </a:extLst>
          </p:cNvPr>
          <p:cNvSpPr/>
          <p:nvPr userDrawn="1"/>
        </p:nvSpPr>
        <p:spPr>
          <a:xfrm>
            <a:off x="0" y="1105215"/>
            <a:ext cx="6360340" cy="57527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286;g1504b1818e6_1_3048">
            <a:extLst>
              <a:ext uri="{FF2B5EF4-FFF2-40B4-BE49-F238E27FC236}">
                <a16:creationId xmlns:a16="http://schemas.microsoft.com/office/drawing/2014/main" id="{36027B05-ACB3-4470-61D8-1C35D26452FA}"/>
              </a:ext>
            </a:extLst>
          </p:cNvPr>
          <p:cNvSpPr txBox="1">
            <a:spLocks noGrp="1"/>
          </p:cNvSpPr>
          <p:nvPr>
            <p:ph type="ctrTitle"/>
          </p:nvPr>
        </p:nvSpPr>
        <p:spPr>
          <a:xfrm>
            <a:off x="1043235" y="343891"/>
            <a:ext cx="10834500" cy="512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500"/>
              <a:buNone/>
              <a:defRPr sz="2800" b="0" i="0">
                <a:solidFill>
                  <a:schemeClr val="accent1"/>
                </a:solidFill>
                <a:latin typeface="Adrianna" panose="02000505040000020004" pitchFamily="2" charset="0"/>
                <a:ea typeface="Adrianna" panose="02000505040000020004" pitchFamily="2" charset="0"/>
                <a:cs typeface="Calibri"/>
                <a:sym typeface="Calibri"/>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r>
              <a:rPr lang="en-US" dirty="0"/>
              <a:t>Click to edit Master title style</a:t>
            </a:r>
            <a:endParaRPr dirty="0"/>
          </a:p>
        </p:txBody>
      </p:sp>
      <p:sp>
        <p:nvSpPr>
          <p:cNvPr id="46" name="Google Shape;287;g1504b1818e6_1_3048">
            <a:extLst>
              <a:ext uri="{FF2B5EF4-FFF2-40B4-BE49-F238E27FC236}">
                <a16:creationId xmlns:a16="http://schemas.microsoft.com/office/drawing/2014/main" id="{A9386F3F-4A06-FF43-A6E4-591CAC843833}"/>
              </a:ext>
            </a:extLst>
          </p:cNvPr>
          <p:cNvSpPr txBox="1">
            <a:spLocks noGrp="1"/>
          </p:cNvSpPr>
          <p:nvPr>
            <p:ph type="body" idx="1"/>
          </p:nvPr>
        </p:nvSpPr>
        <p:spPr>
          <a:xfrm>
            <a:off x="1043235" y="1407238"/>
            <a:ext cx="5050068" cy="505608"/>
          </a:xfrm>
          <a:prstGeom prst="rect">
            <a:avLst/>
          </a:prstGeom>
          <a:noFill/>
          <a:ln>
            <a:noFill/>
          </a:ln>
        </p:spPr>
        <p:txBody>
          <a:bodyPr spcFirstLastPara="1" wrap="square" lIns="0" tIns="0" rIns="0" bIns="0" anchor="t" anchorCtr="0">
            <a:noAutofit/>
          </a:bodyPr>
          <a:lstStyle>
            <a:lvl1pPr marL="9525" lvl="0" indent="0" algn="l" rtl="0">
              <a:lnSpc>
                <a:spcPct val="100000"/>
              </a:lnSpc>
              <a:spcBef>
                <a:spcPts val="0"/>
              </a:spcBef>
              <a:spcAft>
                <a:spcPts val="0"/>
              </a:spcAft>
              <a:buSzPts val="1500"/>
              <a:buNone/>
              <a:tabLst/>
              <a:defRPr sz="1900">
                <a:solidFill>
                  <a:schemeClr val="accent6"/>
                </a:solidFill>
                <a:latin typeface="Adrianna" panose="02000505040000020004" pitchFamily="2" charset="0"/>
              </a:defRPr>
            </a:lvl1pPr>
            <a:lvl2pPr marL="914354" lvl="1" indent="-228589" algn="l" rtl="0">
              <a:lnSpc>
                <a:spcPct val="112000"/>
              </a:lnSpc>
              <a:spcBef>
                <a:spcPts val="0"/>
              </a:spcBef>
              <a:spcAft>
                <a:spcPts val="0"/>
              </a:spcAft>
              <a:buSzPts val="1500"/>
              <a:buNone/>
              <a:defRPr>
                <a:solidFill>
                  <a:schemeClr val="accent2"/>
                </a:solidFill>
              </a:defRPr>
            </a:lvl2pPr>
            <a:lvl3pPr marL="1371532" lvl="2" indent="-228589" algn="l" rtl="0">
              <a:lnSpc>
                <a:spcPct val="112000"/>
              </a:lnSpc>
              <a:spcBef>
                <a:spcPts val="0"/>
              </a:spcBef>
              <a:spcAft>
                <a:spcPts val="0"/>
              </a:spcAft>
              <a:buSzPts val="1500"/>
              <a:buNone/>
              <a:defRPr>
                <a:solidFill>
                  <a:schemeClr val="accent2"/>
                </a:solidFill>
              </a:defRPr>
            </a:lvl3pPr>
            <a:lvl4pPr marL="1828709" lvl="3" indent="-228589" algn="l" rtl="0">
              <a:lnSpc>
                <a:spcPct val="112000"/>
              </a:lnSpc>
              <a:spcBef>
                <a:spcPts val="0"/>
              </a:spcBef>
              <a:spcAft>
                <a:spcPts val="0"/>
              </a:spcAft>
              <a:buSzPts val="1500"/>
              <a:buNone/>
              <a:defRPr>
                <a:solidFill>
                  <a:schemeClr val="accent2"/>
                </a:solidFill>
              </a:defRPr>
            </a:lvl4pPr>
            <a:lvl5pPr marL="2285886" lvl="4" indent="-228589" algn="l" rtl="0">
              <a:lnSpc>
                <a:spcPct val="112000"/>
              </a:lnSpc>
              <a:spcBef>
                <a:spcPts val="0"/>
              </a:spcBef>
              <a:spcAft>
                <a:spcPts val="0"/>
              </a:spcAft>
              <a:buSzPts val="1500"/>
              <a:buNone/>
              <a:defRPr>
                <a:solidFill>
                  <a:schemeClr val="accent2"/>
                </a:solidFill>
              </a:defRPr>
            </a:lvl5pPr>
            <a:lvl6pPr marL="2743062" lvl="5" indent="-228589" algn="l" rtl="0">
              <a:lnSpc>
                <a:spcPct val="100000"/>
              </a:lnSpc>
              <a:spcBef>
                <a:spcPts val="0"/>
              </a:spcBef>
              <a:spcAft>
                <a:spcPts val="0"/>
              </a:spcAft>
              <a:buSzPts val="1500"/>
              <a:buNone/>
              <a:defRPr/>
            </a:lvl6pPr>
            <a:lvl7pPr marL="3200240" lvl="6" indent="-228589" algn="l" rtl="0">
              <a:lnSpc>
                <a:spcPct val="100000"/>
              </a:lnSpc>
              <a:spcBef>
                <a:spcPts val="0"/>
              </a:spcBef>
              <a:spcAft>
                <a:spcPts val="0"/>
              </a:spcAft>
              <a:buSzPts val="1500"/>
              <a:buNone/>
              <a:defRPr/>
            </a:lvl7pPr>
            <a:lvl8pPr marL="3657418" lvl="7" indent="-228589" algn="l" rtl="0">
              <a:lnSpc>
                <a:spcPct val="100000"/>
              </a:lnSpc>
              <a:spcBef>
                <a:spcPts val="0"/>
              </a:spcBef>
              <a:spcAft>
                <a:spcPts val="0"/>
              </a:spcAft>
              <a:buSzPts val="1500"/>
              <a:buNone/>
              <a:defRPr/>
            </a:lvl8pPr>
            <a:lvl9pPr marL="4114594" lvl="8" indent="-228589" algn="l" rtl="0">
              <a:lnSpc>
                <a:spcPct val="100000"/>
              </a:lnSpc>
              <a:spcBef>
                <a:spcPts val="0"/>
              </a:spcBef>
              <a:spcAft>
                <a:spcPts val="0"/>
              </a:spcAft>
              <a:buSzPts val="1500"/>
              <a:buNone/>
              <a:defRPr/>
            </a:lvl9pPr>
          </a:lstStyle>
          <a:p>
            <a:pPr lvl="0"/>
            <a:r>
              <a:rPr lang="en-US" dirty="0"/>
              <a:t>Click to edit Master text styles</a:t>
            </a:r>
          </a:p>
        </p:txBody>
      </p:sp>
      <p:sp>
        <p:nvSpPr>
          <p:cNvPr id="47" name="Google Shape;287;g1504b1818e6_1_3048">
            <a:extLst>
              <a:ext uri="{FF2B5EF4-FFF2-40B4-BE49-F238E27FC236}">
                <a16:creationId xmlns:a16="http://schemas.microsoft.com/office/drawing/2014/main" id="{3376CE60-4C24-58D1-A812-B4058CE0C010}"/>
              </a:ext>
            </a:extLst>
          </p:cNvPr>
          <p:cNvSpPr txBox="1">
            <a:spLocks noGrp="1"/>
          </p:cNvSpPr>
          <p:nvPr>
            <p:ph type="body" idx="10"/>
          </p:nvPr>
        </p:nvSpPr>
        <p:spPr>
          <a:xfrm>
            <a:off x="1043235" y="2106163"/>
            <a:ext cx="5050068" cy="321713"/>
          </a:xfrm>
          <a:prstGeom prst="rect">
            <a:avLst/>
          </a:prstGeom>
          <a:noFill/>
          <a:ln>
            <a:noFill/>
          </a:ln>
        </p:spPr>
        <p:txBody>
          <a:bodyPr spcFirstLastPara="1" wrap="square" lIns="0" tIns="0" rIns="0" bIns="0" anchor="t" anchorCtr="0">
            <a:noAutofit/>
          </a:bodyPr>
          <a:lstStyle>
            <a:lvl1pPr marL="9525" lvl="0" indent="0" algn="l" rtl="0">
              <a:lnSpc>
                <a:spcPct val="112000"/>
              </a:lnSpc>
              <a:spcBef>
                <a:spcPts val="0"/>
              </a:spcBef>
              <a:spcAft>
                <a:spcPts val="0"/>
              </a:spcAft>
              <a:buSzPts val="1500"/>
              <a:buNone/>
              <a:tabLst/>
              <a:defRPr sz="1600">
                <a:solidFill>
                  <a:schemeClr val="tx1"/>
                </a:solidFill>
                <a:latin typeface="Adrianna" panose="02000505040000020004" pitchFamily="2" charset="0"/>
              </a:defRPr>
            </a:lvl1pPr>
            <a:lvl2pPr marL="914354" lvl="1" indent="-228589" algn="l" rtl="0">
              <a:lnSpc>
                <a:spcPct val="112000"/>
              </a:lnSpc>
              <a:spcBef>
                <a:spcPts val="0"/>
              </a:spcBef>
              <a:spcAft>
                <a:spcPts val="0"/>
              </a:spcAft>
              <a:buSzPts val="1500"/>
              <a:buNone/>
              <a:defRPr>
                <a:solidFill>
                  <a:schemeClr val="accent2"/>
                </a:solidFill>
              </a:defRPr>
            </a:lvl2pPr>
            <a:lvl3pPr marL="1371532" lvl="2" indent="-228589" algn="l" rtl="0">
              <a:lnSpc>
                <a:spcPct val="112000"/>
              </a:lnSpc>
              <a:spcBef>
                <a:spcPts val="0"/>
              </a:spcBef>
              <a:spcAft>
                <a:spcPts val="0"/>
              </a:spcAft>
              <a:buSzPts val="1500"/>
              <a:buNone/>
              <a:defRPr>
                <a:solidFill>
                  <a:schemeClr val="accent2"/>
                </a:solidFill>
              </a:defRPr>
            </a:lvl3pPr>
            <a:lvl4pPr marL="1828709" lvl="3" indent="-228589" algn="l" rtl="0">
              <a:lnSpc>
                <a:spcPct val="112000"/>
              </a:lnSpc>
              <a:spcBef>
                <a:spcPts val="0"/>
              </a:spcBef>
              <a:spcAft>
                <a:spcPts val="0"/>
              </a:spcAft>
              <a:buSzPts val="1500"/>
              <a:buNone/>
              <a:defRPr>
                <a:solidFill>
                  <a:schemeClr val="accent2"/>
                </a:solidFill>
              </a:defRPr>
            </a:lvl4pPr>
            <a:lvl5pPr marL="2285886" lvl="4" indent="-228589" algn="l" rtl="0">
              <a:lnSpc>
                <a:spcPct val="112000"/>
              </a:lnSpc>
              <a:spcBef>
                <a:spcPts val="0"/>
              </a:spcBef>
              <a:spcAft>
                <a:spcPts val="0"/>
              </a:spcAft>
              <a:buSzPts val="1500"/>
              <a:buNone/>
              <a:defRPr>
                <a:solidFill>
                  <a:schemeClr val="accent2"/>
                </a:solidFill>
              </a:defRPr>
            </a:lvl5pPr>
            <a:lvl6pPr marL="2743062" lvl="5" indent="-228589" algn="l" rtl="0">
              <a:lnSpc>
                <a:spcPct val="100000"/>
              </a:lnSpc>
              <a:spcBef>
                <a:spcPts val="0"/>
              </a:spcBef>
              <a:spcAft>
                <a:spcPts val="0"/>
              </a:spcAft>
              <a:buSzPts val="1500"/>
              <a:buNone/>
              <a:defRPr/>
            </a:lvl6pPr>
            <a:lvl7pPr marL="3200240" lvl="6" indent="-228589" algn="l" rtl="0">
              <a:lnSpc>
                <a:spcPct val="100000"/>
              </a:lnSpc>
              <a:spcBef>
                <a:spcPts val="0"/>
              </a:spcBef>
              <a:spcAft>
                <a:spcPts val="0"/>
              </a:spcAft>
              <a:buSzPts val="1500"/>
              <a:buNone/>
              <a:defRPr/>
            </a:lvl7pPr>
            <a:lvl8pPr marL="3657418" lvl="7" indent="-228589" algn="l" rtl="0">
              <a:lnSpc>
                <a:spcPct val="100000"/>
              </a:lnSpc>
              <a:spcBef>
                <a:spcPts val="0"/>
              </a:spcBef>
              <a:spcAft>
                <a:spcPts val="0"/>
              </a:spcAft>
              <a:buSzPts val="1500"/>
              <a:buNone/>
              <a:defRPr/>
            </a:lvl8pPr>
            <a:lvl9pPr marL="4114594" lvl="8" indent="-228589" algn="l" rtl="0">
              <a:lnSpc>
                <a:spcPct val="100000"/>
              </a:lnSpc>
              <a:spcBef>
                <a:spcPts val="0"/>
              </a:spcBef>
              <a:spcAft>
                <a:spcPts val="0"/>
              </a:spcAft>
              <a:buSzPts val="1500"/>
              <a:buNone/>
              <a:defRPr/>
            </a:lvl9pPr>
          </a:lstStyle>
          <a:p>
            <a:pPr lvl="0"/>
            <a:r>
              <a:rPr lang="en-US" dirty="0"/>
              <a:t>Click to edit Master text styles</a:t>
            </a:r>
          </a:p>
        </p:txBody>
      </p:sp>
      <p:sp>
        <p:nvSpPr>
          <p:cNvPr id="48" name="TextBox 47">
            <a:extLst>
              <a:ext uri="{FF2B5EF4-FFF2-40B4-BE49-F238E27FC236}">
                <a16:creationId xmlns:a16="http://schemas.microsoft.com/office/drawing/2014/main" id="{5F70C3BE-71CA-2BD5-150F-842ADDCDE091}"/>
              </a:ext>
            </a:extLst>
          </p:cNvPr>
          <p:cNvSpPr txBox="1"/>
          <p:nvPr userDrawn="1"/>
        </p:nvSpPr>
        <p:spPr>
          <a:xfrm>
            <a:off x="7344283" y="6611779"/>
            <a:ext cx="4706551" cy="246221"/>
          </a:xfrm>
          <a:prstGeom prst="rect">
            <a:avLst/>
          </a:prstGeom>
          <a:noFill/>
        </p:spPr>
        <p:txBody>
          <a:bodyPr wrap="square" rtlCol="0">
            <a:noAutofit/>
          </a:bodyPr>
          <a:lstStyle/>
          <a:p>
            <a:pPr marL="0" marR="0" indent="0" algn="r" defTabSz="914354"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100" normalizeH="0" baseline="0" noProof="0" dirty="0">
                <a:ln>
                  <a:noFill/>
                </a:ln>
                <a:solidFill>
                  <a:srgbClr val="595959">
                    <a:tint val="75000"/>
                  </a:srgbClr>
                </a:solidFill>
                <a:effectLst/>
                <a:uLnTx/>
                <a:uFillTx/>
                <a:latin typeface="Adrianna" panose="02000505040000020004" pitchFamily="2" charset="0"/>
                <a:ea typeface="+mn-ea"/>
                <a:cs typeface="Calibri" panose="020F0502020204030204" pitchFamily="34" charset="0"/>
              </a:rPr>
              <a:t>PROPERTY OF OASIS DIGITAL PROPERTIES. CONFIDENTIAL AND PROPRIETARY </a:t>
            </a:r>
            <a:r>
              <a:rPr kumimoji="0" lang="en-US" sz="400" b="0" i="0" u="none" strike="noStrike" kern="1200" cap="none" spc="100" normalizeH="0" baseline="0" noProof="0" dirty="0">
                <a:ln>
                  <a:noFill/>
                </a:ln>
                <a:solidFill>
                  <a:srgbClr val="A4A4A4"/>
                </a:solidFill>
                <a:effectLst/>
                <a:uLnTx/>
                <a:uFillTx/>
                <a:latin typeface="Adrianna" panose="02000505040000020004" pitchFamily="2" charset="0"/>
                <a:ea typeface="+mn-ea"/>
                <a:cs typeface="Calibri" panose="020F0502020204030204" pitchFamily="34" charset="0"/>
              </a:rPr>
              <a:t> |</a:t>
            </a:r>
            <a:r>
              <a:rPr kumimoji="0" lang="en-US" sz="400" b="0" i="0" u="none" strike="noStrike" kern="1200" cap="none" spc="100" normalizeH="0" baseline="0" noProof="0" dirty="0">
                <a:ln>
                  <a:noFill/>
                </a:ln>
                <a:solidFill>
                  <a:srgbClr val="595959">
                    <a:tint val="75000"/>
                  </a:srgbClr>
                </a:solidFill>
                <a:effectLst/>
                <a:uLnTx/>
                <a:uFillTx/>
                <a:latin typeface="Adrianna" panose="02000505040000020004" pitchFamily="2" charset="0"/>
                <a:ea typeface="+mn-ea"/>
                <a:cs typeface="Calibri" panose="020F0502020204030204" pitchFamily="34" charset="0"/>
              </a:rPr>
              <a:t> </a:t>
            </a:r>
            <a:fld id="{E40B7268-8DC4-A64B-A293-CBC485541D64}" type="slidenum">
              <a:rPr kumimoji="0" lang="en-US" sz="400" b="0" i="0" u="none" strike="noStrike" kern="1200" cap="none" spc="100" normalizeH="0" baseline="0" noProof="0" smtClean="0">
                <a:ln>
                  <a:noFill/>
                </a:ln>
                <a:solidFill>
                  <a:srgbClr val="A4A4A4"/>
                </a:solidFill>
                <a:effectLst/>
                <a:uLnTx/>
                <a:uFillTx/>
                <a:latin typeface="Adrianna" panose="02000505040000020004" pitchFamily="2" charset="0"/>
                <a:ea typeface="+mn-ea"/>
                <a:cs typeface="Calibri" panose="020F050202020403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400" spc="100" baseline="0" dirty="0">
              <a:solidFill>
                <a:srgbClr val="A4A4A4"/>
              </a:solidFill>
              <a:latin typeface="Adrianna" panose="02000505040000020004" pitchFamily="2" charset="0"/>
              <a:cs typeface="Calibri" panose="020F0502020204030204" pitchFamily="34" charset="0"/>
            </a:endParaRPr>
          </a:p>
        </p:txBody>
      </p:sp>
      <p:sp>
        <p:nvSpPr>
          <p:cNvPr id="5" name="Rectangle 4">
            <a:extLst>
              <a:ext uri="{FF2B5EF4-FFF2-40B4-BE49-F238E27FC236}">
                <a16:creationId xmlns:a16="http://schemas.microsoft.com/office/drawing/2014/main" id="{35504F64-5D21-74A2-4AB5-5BCFDE918B23}"/>
              </a:ext>
            </a:extLst>
          </p:cNvPr>
          <p:cNvSpPr/>
          <p:nvPr userDrawn="1"/>
        </p:nvSpPr>
        <p:spPr>
          <a:xfrm>
            <a:off x="1" y="0"/>
            <a:ext cx="540327"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6" name="Graphic 68">
            <a:extLst>
              <a:ext uri="{FF2B5EF4-FFF2-40B4-BE49-F238E27FC236}">
                <a16:creationId xmlns:a16="http://schemas.microsoft.com/office/drawing/2014/main" id="{7DD1826D-AE6C-16F6-981C-E167264104CA}"/>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rcRect l="57021" r="30675" b="4833"/>
          <a:stretch/>
        </p:blipFill>
        <p:spPr>
          <a:xfrm>
            <a:off x="1" y="3989670"/>
            <a:ext cx="542166" cy="2868330"/>
          </a:xfrm>
          <a:prstGeom prst="rect">
            <a:avLst/>
          </a:prstGeom>
        </p:spPr>
      </p:pic>
      <p:pic>
        <p:nvPicPr>
          <p:cNvPr id="7" name="Graphic 68">
            <a:extLst>
              <a:ext uri="{FF2B5EF4-FFF2-40B4-BE49-F238E27FC236}">
                <a16:creationId xmlns:a16="http://schemas.microsoft.com/office/drawing/2014/main" id="{E84EC080-15B4-59D8-A83F-67DDBC2CFB98}"/>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rcRect l="3367" r="84126"/>
          <a:stretch/>
        </p:blipFill>
        <p:spPr>
          <a:xfrm>
            <a:off x="0" y="133926"/>
            <a:ext cx="540327" cy="2955084"/>
          </a:xfrm>
          <a:prstGeom prst="rect">
            <a:avLst/>
          </a:prstGeom>
        </p:spPr>
      </p:pic>
      <p:pic>
        <p:nvPicPr>
          <p:cNvPr id="8" name="Graphic 7">
            <a:extLst>
              <a:ext uri="{FF2B5EF4-FFF2-40B4-BE49-F238E27FC236}">
                <a16:creationId xmlns:a16="http://schemas.microsoft.com/office/drawing/2014/main" id="{EBF9C816-B6AF-321E-EDA9-60017E6A14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182" y="122898"/>
            <a:ext cx="353964" cy="241061"/>
          </a:xfrm>
          <a:prstGeom prst="rect">
            <a:avLst/>
          </a:prstGeom>
        </p:spPr>
      </p:pic>
      <p:sp>
        <p:nvSpPr>
          <p:cNvPr id="11" name="Rectangle 10">
            <a:extLst>
              <a:ext uri="{FF2B5EF4-FFF2-40B4-BE49-F238E27FC236}">
                <a16:creationId xmlns:a16="http://schemas.microsoft.com/office/drawing/2014/main" id="{CBA06A5C-4D4C-F132-A2C5-C84926E1EB1D}"/>
              </a:ext>
            </a:extLst>
          </p:cNvPr>
          <p:cNvSpPr/>
          <p:nvPr userDrawn="1"/>
        </p:nvSpPr>
        <p:spPr>
          <a:xfrm>
            <a:off x="6352248" y="1105215"/>
            <a:ext cx="5839752" cy="575278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74CE8736-8C31-68F6-5A3D-71051C693EFD}"/>
              </a:ext>
            </a:extLst>
          </p:cNvPr>
          <p:cNvPicPr>
            <a:picLocks noChangeAspect="1"/>
          </p:cNvPicPr>
          <p:nvPr userDrawn="1"/>
        </p:nvPicPr>
        <p:blipFill>
          <a:blip r:embed="rId2">
            <a:alphaModFix amt="9000"/>
            <a:extLst>
              <a:ext uri="{28A0092B-C50C-407E-A947-70E740481C1C}">
                <a14:useLocalDpi xmlns:a14="http://schemas.microsoft.com/office/drawing/2010/main" val="0"/>
              </a:ext>
            </a:extLst>
          </a:blip>
          <a:srcRect l="-2622" t="-986" r="27288" b="-3530"/>
          <a:stretch/>
        </p:blipFill>
        <p:spPr>
          <a:xfrm>
            <a:off x="6609523" y="1242391"/>
            <a:ext cx="5582478" cy="5297557"/>
          </a:xfrm>
          <a:prstGeom prst="rect">
            <a:avLst/>
          </a:prstGeom>
        </p:spPr>
      </p:pic>
    </p:spTree>
    <p:extLst>
      <p:ext uri="{BB962C8B-B14F-4D97-AF65-F5344CB8AC3E}">
        <p14:creationId xmlns:p14="http://schemas.microsoft.com/office/powerpoint/2010/main" val="355755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bkg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1440DD-D4B9-A713-548E-648B6994661F}"/>
              </a:ext>
            </a:extLst>
          </p:cNvPr>
          <p:cNvSpPr/>
          <p:nvPr userDrawn="1"/>
        </p:nvSpPr>
        <p:spPr>
          <a:xfrm>
            <a:off x="5831660" y="1105215"/>
            <a:ext cx="6360340" cy="57527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286;g1504b1818e6_1_3048">
            <a:extLst>
              <a:ext uri="{FF2B5EF4-FFF2-40B4-BE49-F238E27FC236}">
                <a16:creationId xmlns:a16="http://schemas.microsoft.com/office/drawing/2014/main" id="{36027B05-ACB3-4470-61D8-1C35D26452FA}"/>
              </a:ext>
            </a:extLst>
          </p:cNvPr>
          <p:cNvSpPr txBox="1">
            <a:spLocks noGrp="1"/>
          </p:cNvSpPr>
          <p:nvPr>
            <p:ph type="ctrTitle"/>
          </p:nvPr>
        </p:nvSpPr>
        <p:spPr>
          <a:xfrm>
            <a:off x="1043235" y="343891"/>
            <a:ext cx="10834500" cy="512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500"/>
              <a:buNone/>
              <a:defRPr sz="2800" b="0" i="0">
                <a:solidFill>
                  <a:schemeClr val="accent1"/>
                </a:solidFill>
                <a:latin typeface="Adrianna" panose="02000505040000020004" pitchFamily="2" charset="0"/>
                <a:ea typeface="Adrianna" panose="02000505040000020004" pitchFamily="2" charset="0"/>
                <a:cs typeface="Calibri"/>
                <a:sym typeface="Calibri"/>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r>
              <a:rPr lang="en-US" dirty="0"/>
              <a:t>Click to edit Master title style</a:t>
            </a:r>
            <a:endParaRPr dirty="0"/>
          </a:p>
        </p:txBody>
      </p:sp>
      <p:sp>
        <p:nvSpPr>
          <p:cNvPr id="46" name="Google Shape;287;g1504b1818e6_1_3048">
            <a:extLst>
              <a:ext uri="{FF2B5EF4-FFF2-40B4-BE49-F238E27FC236}">
                <a16:creationId xmlns:a16="http://schemas.microsoft.com/office/drawing/2014/main" id="{A9386F3F-4A06-FF43-A6E4-591CAC843833}"/>
              </a:ext>
            </a:extLst>
          </p:cNvPr>
          <p:cNvSpPr txBox="1">
            <a:spLocks noGrp="1"/>
          </p:cNvSpPr>
          <p:nvPr>
            <p:ph type="body" idx="1"/>
          </p:nvPr>
        </p:nvSpPr>
        <p:spPr>
          <a:xfrm>
            <a:off x="6874895" y="1407238"/>
            <a:ext cx="5050068" cy="505608"/>
          </a:xfrm>
          <a:prstGeom prst="rect">
            <a:avLst/>
          </a:prstGeom>
          <a:noFill/>
          <a:ln>
            <a:noFill/>
          </a:ln>
        </p:spPr>
        <p:txBody>
          <a:bodyPr spcFirstLastPara="1" wrap="square" lIns="0" tIns="0" rIns="0" bIns="0" anchor="t" anchorCtr="0">
            <a:noAutofit/>
          </a:bodyPr>
          <a:lstStyle>
            <a:lvl1pPr marL="9525" lvl="0" indent="0" algn="l" rtl="0">
              <a:lnSpc>
                <a:spcPct val="100000"/>
              </a:lnSpc>
              <a:spcBef>
                <a:spcPts val="0"/>
              </a:spcBef>
              <a:spcAft>
                <a:spcPts val="0"/>
              </a:spcAft>
              <a:buSzPts val="1500"/>
              <a:buNone/>
              <a:tabLst/>
              <a:defRPr sz="1900">
                <a:solidFill>
                  <a:schemeClr val="accent6"/>
                </a:solidFill>
                <a:latin typeface="Adrianna" panose="02000505040000020004" pitchFamily="2" charset="0"/>
              </a:defRPr>
            </a:lvl1pPr>
            <a:lvl2pPr marL="914354" lvl="1" indent="-228589" algn="l" rtl="0">
              <a:lnSpc>
                <a:spcPct val="112000"/>
              </a:lnSpc>
              <a:spcBef>
                <a:spcPts val="0"/>
              </a:spcBef>
              <a:spcAft>
                <a:spcPts val="0"/>
              </a:spcAft>
              <a:buSzPts val="1500"/>
              <a:buNone/>
              <a:defRPr>
                <a:solidFill>
                  <a:schemeClr val="accent2"/>
                </a:solidFill>
              </a:defRPr>
            </a:lvl2pPr>
            <a:lvl3pPr marL="1371532" lvl="2" indent="-228589" algn="l" rtl="0">
              <a:lnSpc>
                <a:spcPct val="112000"/>
              </a:lnSpc>
              <a:spcBef>
                <a:spcPts val="0"/>
              </a:spcBef>
              <a:spcAft>
                <a:spcPts val="0"/>
              </a:spcAft>
              <a:buSzPts val="1500"/>
              <a:buNone/>
              <a:defRPr>
                <a:solidFill>
                  <a:schemeClr val="accent2"/>
                </a:solidFill>
              </a:defRPr>
            </a:lvl3pPr>
            <a:lvl4pPr marL="1828709" lvl="3" indent="-228589" algn="l" rtl="0">
              <a:lnSpc>
                <a:spcPct val="112000"/>
              </a:lnSpc>
              <a:spcBef>
                <a:spcPts val="0"/>
              </a:spcBef>
              <a:spcAft>
                <a:spcPts val="0"/>
              </a:spcAft>
              <a:buSzPts val="1500"/>
              <a:buNone/>
              <a:defRPr>
                <a:solidFill>
                  <a:schemeClr val="accent2"/>
                </a:solidFill>
              </a:defRPr>
            </a:lvl4pPr>
            <a:lvl5pPr marL="2285886" lvl="4" indent="-228589" algn="l" rtl="0">
              <a:lnSpc>
                <a:spcPct val="112000"/>
              </a:lnSpc>
              <a:spcBef>
                <a:spcPts val="0"/>
              </a:spcBef>
              <a:spcAft>
                <a:spcPts val="0"/>
              </a:spcAft>
              <a:buSzPts val="1500"/>
              <a:buNone/>
              <a:defRPr>
                <a:solidFill>
                  <a:schemeClr val="accent2"/>
                </a:solidFill>
              </a:defRPr>
            </a:lvl5pPr>
            <a:lvl6pPr marL="2743062" lvl="5" indent="-228589" algn="l" rtl="0">
              <a:lnSpc>
                <a:spcPct val="100000"/>
              </a:lnSpc>
              <a:spcBef>
                <a:spcPts val="0"/>
              </a:spcBef>
              <a:spcAft>
                <a:spcPts val="0"/>
              </a:spcAft>
              <a:buSzPts val="1500"/>
              <a:buNone/>
              <a:defRPr/>
            </a:lvl6pPr>
            <a:lvl7pPr marL="3200240" lvl="6" indent="-228589" algn="l" rtl="0">
              <a:lnSpc>
                <a:spcPct val="100000"/>
              </a:lnSpc>
              <a:spcBef>
                <a:spcPts val="0"/>
              </a:spcBef>
              <a:spcAft>
                <a:spcPts val="0"/>
              </a:spcAft>
              <a:buSzPts val="1500"/>
              <a:buNone/>
              <a:defRPr/>
            </a:lvl7pPr>
            <a:lvl8pPr marL="3657418" lvl="7" indent="-228589" algn="l" rtl="0">
              <a:lnSpc>
                <a:spcPct val="100000"/>
              </a:lnSpc>
              <a:spcBef>
                <a:spcPts val="0"/>
              </a:spcBef>
              <a:spcAft>
                <a:spcPts val="0"/>
              </a:spcAft>
              <a:buSzPts val="1500"/>
              <a:buNone/>
              <a:defRPr/>
            </a:lvl8pPr>
            <a:lvl9pPr marL="4114594" lvl="8" indent="-228589" algn="l" rtl="0">
              <a:lnSpc>
                <a:spcPct val="100000"/>
              </a:lnSpc>
              <a:spcBef>
                <a:spcPts val="0"/>
              </a:spcBef>
              <a:spcAft>
                <a:spcPts val="0"/>
              </a:spcAft>
              <a:buSzPts val="1500"/>
              <a:buNone/>
              <a:defRPr/>
            </a:lvl9pPr>
          </a:lstStyle>
          <a:p>
            <a:pPr lvl="0"/>
            <a:r>
              <a:rPr lang="en-US" dirty="0"/>
              <a:t>Click to edit Master text styles</a:t>
            </a:r>
          </a:p>
        </p:txBody>
      </p:sp>
      <p:sp>
        <p:nvSpPr>
          <p:cNvPr id="47" name="Google Shape;287;g1504b1818e6_1_3048">
            <a:extLst>
              <a:ext uri="{FF2B5EF4-FFF2-40B4-BE49-F238E27FC236}">
                <a16:creationId xmlns:a16="http://schemas.microsoft.com/office/drawing/2014/main" id="{3376CE60-4C24-58D1-A812-B4058CE0C010}"/>
              </a:ext>
            </a:extLst>
          </p:cNvPr>
          <p:cNvSpPr txBox="1">
            <a:spLocks noGrp="1"/>
          </p:cNvSpPr>
          <p:nvPr>
            <p:ph type="body" idx="10"/>
          </p:nvPr>
        </p:nvSpPr>
        <p:spPr>
          <a:xfrm>
            <a:off x="6874895" y="2106163"/>
            <a:ext cx="5050068" cy="321713"/>
          </a:xfrm>
          <a:prstGeom prst="rect">
            <a:avLst/>
          </a:prstGeom>
          <a:noFill/>
          <a:ln>
            <a:noFill/>
          </a:ln>
        </p:spPr>
        <p:txBody>
          <a:bodyPr spcFirstLastPara="1" wrap="square" lIns="0" tIns="0" rIns="0" bIns="0" anchor="t" anchorCtr="0">
            <a:noAutofit/>
          </a:bodyPr>
          <a:lstStyle>
            <a:lvl1pPr marL="9525" lvl="0" indent="0" algn="l" rtl="0">
              <a:lnSpc>
                <a:spcPct val="112000"/>
              </a:lnSpc>
              <a:spcBef>
                <a:spcPts val="0"/>
              </a:spcBef>
              <a:spcAft>
                <a:spcPts val="0"/>
              </a:spcAft>
              <a:buSzPts val="1500"/>
              <a:buNone/>
              <a:tabLst/>
              <a:defRPr sz="1600">
                <a:solidFill>
                  <a:schemeClr val="tx1"/>
                </a:solidFill>
                <a:latin typeface="Adrianna" panose="02000505040000020004" pitchFamily="2" charset="0"/>
              </a:defRPr>
            </a:lvl1pPr>
            <a:lvl2pPr marL="914354" lvl="1" indent="-228589" algn="l" rtl="0">
              <a:lnSpc>
                <a:spcPct val="112000"/>
              </a:lnSpc>
              <a:spcBef>
                <a:spcPts val="0"/>
              </a:spcBef>
              <a:spcAft>
                <a:spcPts val="0"/>
              </a:spcAft>
              <a:buSzPts val="1500"/>
              <a:buNone/>
              <a:defRPr>
                <a:solidFill>
                  <a:schemeClr val="accent2"/>
                </a:solidFill>
              </a:defRPr>
            </a:lvl2pPr>
            <a:lvl3pPr marL="1371532" lvl="2" indent="-228589" algn="l" rtl="0">
              <a:lnSpc>
                <a:spcPct val="112000"/>
              </a:lnSpc>
              <a:spcBef>
                <a:spcPts val="0"/>
              </a:spcBef>
              <a:spcAft>
                <a:spcPts val="0"/>
              </a:spcAft>
              <a:buSzPts val="1500"/>
              <a:buNone/>
              <a:defRPr>
                <a:solidFill>
                  <a:schemeClr val="accent2"/>
                </a:solidFill>
              </a:defRPr>
            </a:lvl3pPr>
            <a:lvl4pPr marL="1828709" lvl="3" indent="-228589" algn="l" rtl="0">
              <a:lnSpc>
                <a:spcPct val="112000"/>
              </a:lnSpc>
              <a:spcBef>
                <a:spcPts val="0"/>
              </a:spcBef>
              <a:spcAft>
                <a:spcPts val="0"/>
              </a:spcAft>
              <a:buSzPts val="1500"/>
              <a:buNone/>
              <a:defRPr>
                <a:solidFill>
                  <a:schemeClr val="accent2"/>
                </a:solidFill>
              </a:defRPr>
            </a:lvl4pPr>
            <a:lvl5pPr marL="2285886" lvl="4" indent="-228589" algn="l" rtl="0">
              <a:lnSpc>
                <a:spcPct val="112000"/>
              </a:lnSpc>
              <a:spcBef>
                <a:spcPts val="0"/>
              </a:spcBef>
              <a:spcAft>
                <a:spcPts val="0"/>
              </a:spcAft>
              <a:buSzPts val="1500"/>
              <a:buNone/>
              <a:defRPr>
                <a:solidFill>
                  <a:schemeClr val="accent2"/>
                </a:solidFill>
              </a:defRPr>
            </a:lvl5pPr>
            <a:lvl6pPr marL="2743062" lvl="5" indent="-228589" algn="l" rtl="0">
              <a:lnSpc>
                <a:spcPct val="100000"/>
              </a:lnSpc>
              <a:spcBef>
                <a:spcPts val="0"/>
              </a:spcBef>
              <a:spcAft>
                <a:spcPts val="0"/>
              </a:spcAft>
              <a:buSzPts val="1500"/>
              <a:buNone/>
              <a:defRPr/>
            </a:lvl6pPr>
            <a:lvl7pPr marL="3200240" lvl="6" indent="-228589" algn="l" rtl="0">
              <a:lnSpc>
                <a:spcPct val="100000"/>
              </a:lnSpc>
              <a:spcBef>
                <a:spcPts val="0"/>
              </a:spcBef>
              <a:spcAft>
                <a:spcPts val="0"/>
              </a:spcAft>
              <a:buSzPts val="1500"/>
              <a:buNone/>
              <a:defRPr/>
            </a:lvl7pPr>
            <a:lvl8pPr marL="3657418" lvl="7" indent="-228589" algn="l" rtl="0">
              <a:lnSpc>
                <a:spcPct val="100000"/>
              </a:lnSpc>
              <a:spcBef>
                <a:spcPts val="0"/>
              </a:spcBef>
              <a:spcAft>
                <a:spcPts val="0"/>
              </a:spcAft>
              <a:buSzPts val="1500"/>
              <a:buNone/>
              <a:defRPr/>
            </a:lvl8pPr>
            <a:lvl9pPr marL="4114594" lvl="8" indent="-228589" algn="l" rtl="0">
              <a:lnSpc>
                <a:spcPct val="100000"/>
              </a:lnSpc>
              <a:spcBef>
                <a:spcPts val="0"/>
              </a:spcBef>
              <a:spcAft>
                <a:spcPts val="0"/>
              </a:spcAft>
              <a:buSzPts val="1500"/>
              <a:buNone/>
              <a:defRPr/>
            </a:lvl9pPr>
          </a:lstStyle>
          <a:p>
            <a:pPr lvl="0"/>
            <a:r>
              <a:rPr lang="en-US" dirty="0"/>
              <a:t>Click to edit Master text styles</a:t>
            </a:r>
          </a:p>
        </p:txBody>
      </p:sp>
      <p:sp>
        <p:nvSpPr>
          <p:cNvPr id="48" name="TextBox 47">
            <a:extLst>
              <a:ext uri="{FF2B5EF4-FFF2-40B4-BE49-F238E27FC236}">
                <a16:creationId xmlns:a16="http://schemas.microsoft.com/office/drawing/2014/main" id="{5F70C3BE-71CA-2BD5-150F-842ADDCDE091}"/>
              </a:ext>
            </a:extLst>
          </p:cNvPr>
          <p:cNvSpPr txBox="1"/>
          <p:nvPr userDrawn="1"/>
        </p:nvSpPr>
        <p:spPr>
          <a:xfrm>
            <a:off x="7344283" y="6611779"/>
            <a:ext cx="4706551" cy="246221"/>
          </a:xfrm>
          <a:prstGeom prst="rect">
            <a:avLst/>
          </a:prstGeom>
          <a:noFill/>
        </p:spPr>
        <p:txBody>
          <a:bodyPr wrap="square" rtlCol="0">
            <a:noAutofit/>
          </a:bodyPr>
          <a:lstStyle/>
          <a:p>
            <a:pPr marL="0" marR="0" indent="0" algn="r" defTabSz="914354"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100" normalizeH="0" baseline="0" noProof="0" dirty="0">
                <a:ln>
                  <a:noFill/>
                </a:ln>
                <a:solidFill>
                  <a:srgbClr val="595959">
                    <a:tint val="75000"/>
                  </a:srgbClr>
                </a:solidFill>
                <a:effectLst/>
                <a:uLnTx/>
                <a:uFillTx/>
                <a:latin typeface="Adrianna" panose="02000505040000020004" pitchFamily="2" charset="0"/>
                <a:ea typeface="+mn-ea"/>
                <a:cs typeface="Calibri" panose="020F0502020204030204" pitchFamily="34" charset="0"/>
              </a:rPr>
              <a:t>PROPERTY OF OASIS DIGITAL PROPERTIES. CONFIDENTIAL AND PROPRIETARY </a:t>
            </a:r>
            <a:r>
              <a:rPr kumimoji="0" lang="en-US" sz="400" b="0" i="0" u="none" strike="noStrike" kern="1200" cap="none" spc="100" normalizeH="0" baseline="0" noProof="0" dirty="0">
                <a:ln>
                  <a:noFill/>
                </a:ln>
                <a:solidFill>
                  <a:srgbClr val="A4A4A4"/>
                </a:solidFill>
                <a:effectLst/>
                <a:uLnTx/>
                <a:uFillTx/>
                <a:latin typeface="Adrianna" panose="02000505040000020004" pitchFamily="2" charset="0"/>
                <a:ea typeface="+mn-ea"/>
                <a:cs typeface="Calibri" panose="020F0502020204030204" pitchFamily="34" charset="0"/>
              </a:rPr>
              <a:t> |</a:t>
            </a:r>
            <a:r>
              <a:rPr kumimoji="0" lang="en-US" sz="400" b="0" i="0" u="none" strike="noStrike" kern="1200" cap="none" spc="100" normalizeH="0" baseline="0" noProof="0" dirty="0">
                <a:ln>
                  <a:noFill/>
                </a:ln>
                <a:solidFill>
                  <a:srgbClr val="595959">
                    <a:tint val="75000"/>
                  </a:srgbClr>
                </a:solidFill>
                <a:effectLst/>
                <a:uLnTx/>
                <a:uFillTx/>
                <a:latin typeface="Adrianna" panose="02000505040000020004" pitchFamily="2" charset="0"/>
                <a:ea typeface="+mn-ea"/>
                <a:cs typeface="Calibri" panose="020F0502020204030204" pitchFamily="34" charset="0"/>
              </a:rPr>
              <a:t> </a:t>
            </a:r>
            <a:fld id="{E40B7268-8DC4-A64B-A293-CBC485541D64}" type="slidenum">
              <a:rPr kumimoji="0" lang="en-US" sz="400" b="0" i="0" u="none" strike="noStrike" kern="1200" cap="none" spc="100" normalizeH="0" baseline="0" noProof="0" smtClean="0">
                <a:ln>
                  <a:noFill/>
                </a:ln>
                <a:solidFill>
                  <a:srgbClr val="A4A4A4"/>
                </a:solidFill>
                <a:effectLst/>
                <a:uLnTx/>
                <a:uFillTx/>
                <a:latin typeface="Adrianna" panose="02000505040000020004" pitchFamily="2" charset="0"/>
                <a:ea typeface="+mn-ea"/>
                <a:cs typeface="Calibri" panose="020F050202020403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400" spc="100" baseline="0" dirty="0">
              <a:solidFill>
                <a:srgbClr val="A4A4A4"/>
              </a:solidFill>
              <a:latin typeface="Adrianna" panose="02000505040000020004" pitchFamily="2" charset="0"/>
              <a:cs typeface="Calibri" panose="020F0502020204030204" pitchFamily="34" charset="0"/>
            </a:endParaRPr>
          </a:p>
        </p:txBody>
      </p:sp>
      <p:sp>
        <p:nvSpPr>
          <p:cNvPr id="5" name="Rectangle 4">
            <a:extLst>
              <a:ext uri="{FF2B5EF4-FFF2-40B4-BE49-F238E27FC236}">
                <a16:creationId xmlns:a16="http://schemas.microsoft.com/office/drawing/2014/main" id="{35504F64-5D21-74A2-4AB5-5BCFDE918B23}"/>
              </a:ext>
            </a:extLst>
          </p:cNvPr>
          <p:cNvSpPr/>
          <p:nvPr userDrawn="1"/>
        </p:nvSpPr>
        <p:spPr>
          <a:xfrm>
            <a:off x="1" y="0"/>
            <a:ext cx="540327"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6" name="Graphic 68">
            <a:extLst>
              <a:ext uri="{FF2B5EF4-FFF2-40B4-BE49-F238E27FC236}">
                <a16:creationId xmlns:a16="http://schemas.microsoft.com/office/drawing/2014/main" id="{7DD1826D-AE6C-16F6-981C-E167264104CA}"/>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rcRect l="57021" r="30675" b="4833"/>
          <a:stretch/>
        </p:blipFill>
        <p:spPr>
          <a:xfrm>
            <a:off x="1" y="3989670"/>
            <a:ext cx="542166" cy="2868330"/>
          </a:xfrm>
          <a:prstGeom prst="rect">
            <a:avLst/>
          </a:prstGeom>
        </p:spPr>
      </p:pic>
      <p:pic>
        <p:nvPicPr>
          <p:cNvPr id="7" name="Graphic 68">
            <a:extLst>
              <a:ext uri="{FF2B5EF4-FFF2-40B4-BE49-F238E27FC236}">
                <a16:creationId xmlns:a16="http://schemas.microsoft.com/office/drawing/2014/main" id="{E84EC080-15B4-59D8-A83F-67DDBC2CFB98}"/>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rcRect l="3367" r="84126"/>
          <a:stretch/>
        </p:blipFill>
        <p:spPr>
          <a:xfrm>
            <a:off x="0" y="133926"/>
            <a:ext cx="540327" cy="2955084"/>
          </a:xfrm>
          <a:prstGeom prst="rect">
            <a:avLst/>
          </a:prstGeom>
        </p:spPr>
      </p:pic>
      <p:pic>
        <p:nvPicPr>
          <p:cNvPr id="8" name="Graphic 7">
            <a:extLst>
              <a:ext uri="{FF2B5EF4-FFF2-40B4-BE49-F238E27FC236}">
                <a16:creationId xmlns:a16="http://schemas.microsoft.com/office/drawing/2014/main" id="{EBF9C816-B6AF-321E-EDA9-60017E6A14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182" y="122898"/>
            <a:ext cx="353964" cy="241061"/>
          </a:xfrm>
          <a:prstGeom prst="rect">
            <a:avLst/>
          </a:prstGeom>
        </p:spPr>
      </p:pic>
      <p:sp>
        <p:nvSpPr>
          <p:cNvPr id="2" name="Rectangle 1">
            <a:extLst>
              <a:ext uri="{FF2B5EF4-FFF2-40B4-BE49-F238E27FC236}">
                <a16:creationId xmlns:a16="http://schemas.microsoft.com/office/drawing/2014/main" id="{D3C9C752-26B4-D885-9016-EA2FAD252D4A}"/>
              </a:ext>
            </a:extLst>
          </p:cNvPr>
          <p:cNvSpPr/>
          <p:nvPr userDrawn="1"/>
        </p:nvSpPr>
        <p:spPr>
          <a:xfrm>
            <a:off x="553614" y="1105215"/>
            <a:ext cx="5839752" cy="575278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
            <a:extLst>
              <a:ext uri="{FF2B5EF4-FFF2-40B4-BE49-F238E27FC236}">
                <a16:creationId xmlns:a16="http://schemas.microsoft.com/office/drawing/2014/main" id="{CCB22F68-5D62-EEE8-7E35-EF4F0F764FCE}"/>
              </a:ext>
            </a:extLst>
          </p:cNvPr>
          <p:cNvPicPr>
            <a:picLocks noChangeAspect="1"/>
          </p:cNvPicPr>
          <p:nvPr userDrawn="1"/>
        </p:nvPicPr>
        <p:blipFill>
          <a:blip r:embed="rId2">
            <a:alphaModFix amt="8000"/>
            <a:extLst>
              <a:ext uri="{28A0092B-C50C-407E-A947-70E740481C1C}">
                <a14:useLocalDpi xmlns:a14="http://schemas.microsoft.com/office/drawing/2010/main" val="0"/>
              </a:ext>
            </a:extLst>
          </a:blip>
          <a:srcRect l="-2622" t="-986" r="27288" b="-3530"/>
          <a:stretch/>
        </p:blipFill>
        <p:spPr>
          <a:xfrm>
            <a:off x="824544" y="1560443"/>
            <a:ext cx="5582478" cy="5297557"/>
          </a:xfrm>
          <a:prstGeom prst="rect">
            <a:avLst/>
          </a:prstGeom>
        </p:spPr>
      </p:pic>
    </p:spTree>
    <p:extLst>
      <p:ext uri="{BB962C8B-B14F-4D97-AF65-F5344CB8AC3E}">
        <p14:creationId xmlns:p14="http://schemas.microsoft.com/office/powerpoint/2010/main" val="225988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kg green">
    <p:bg>
      <p:bgPr>
        <a:solidFill>
          <a:schemeClr val="accent3"/>
        </a:solidFill>
        <a:effectLst/>
      </p:bgPr>
    </p:bg>
    <p:spTree>
      <p:nvGrpSpPr>
        <p:cNvPr id="1" name=""/>
        <p:cNvGrpSpPr/>
        <p:nvPr/>
      </p:nvGrpSpPr>
      <p:grpSpPr>
        <a:xfrm>
          <a:off x="0" y="0"/>
          <a:ext cx="0" cy="0"/>
          <a:chOff x="0" y="0"/>
          <a:chExt cx="0" cy="0"/>
        </a:xfrm>
      </p:grpSpPr>
      <p:pic>
        <p:nvPicPr>
          <p:cNvPr id="4" name="Graphic 1">
            <a:extLst>
              <a:ext uri="{FF2B5EF4-FFF2-40B4-BE49-F238E27FC236}">
                <a16:creationId xmlns:a16="http://schemas.microsoft.com/office/drawing/2014/main" id="{2311B76F-AC9A-37D4-51A0-F5C0C4BEB2D7}"/>
              </a:ext>
            </a:extLst>
          </p:cNvPr>
          <p:cNvPicPr>
            <a:picLocks noChangeAspect="1"/>
          </p:cNvPicPr>
          <p:nvPr userDrawn="1"/>
        </p:nvPicPr>
        <p:blipFill>
          <a:blip r:embed="rId2">
            <a:alphaModFix amt="8000"/>
            <a:extLst>
              <a:ext uri="{28A0092B-C50C-407E-A947-70E740481C1C}">
                <a14:useLocalDpi xmlns:a14="http://schemas.microsoft.com/office/drawing/2010/main" val="0"/>
              </a:ext>
            </a:extLst>
          </a:blip>
          <a:srcRect l="-2622" t="-986" r="27288" b="-3530"/>
          <a:stretch/>
        </p:blipFill>
        <p:spPr>
          <a:xfrm>
            <a:off x="5747657" y="424513"/>
            <a:ext cx="6444344" cy="6115435"/>
          </a:xfrm>
          <a:prstGeom prst="rect">
            <a:avLst/>
          </a:prstGeom>
        </p:spPr>
      </p:pic>
      <p:sp>
        <p:nvSpPr>
          <p:cNvPr id="45" name="Google Shape;286;g1504b1818e6_1_3048">
            <a:extLst>
              <a:ext uri="{FF2B5EF4-FFF2-40B4-BE49-F238E27FC236}">
                <a16:creationId xmlns:a16="http://schemas.microsoft.com/office/drawing/2014/main" id="{36027B05-ACB3-4470-61D8-1C35D26452FA}"/>
              </a:ext>
            </a:extLst>
          </p:cNvPr>
          <p:cNvSpPr txBox="1">
            <a:spLocks noGrp="1"/>
          </p:cNvSpPr>
          <p:nvPr>
            <p:ph type="ctrTitle"/>
          </p:nvPr>
        </p:nvSpPr>
        <p:spPr>
          <a:xfrm>
            <a:off x="1043235" y="343891"/>
            <a:ext cx="10834500" cy="512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500"/>
              <a:buNone/>
              <a:defRPr sz="2800" b="0" i="0">
                <a:solidFill>
                  <a:schemeClr val="bg1"/>
                </a:solidFill>
                <a:latin typeface="Adrianna" panose="02000505040000020004" pitchFamily="2" charset="0"/>
                <a:ea typeface="Adrianna" panose="02000505040000020004" pitchFamily="2" charset="0"/>
                <a:cs typeface="Calibri"/>
                <a:sym typeface="Calibri"/>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r>
              <a:rPr lang="en-US" dirty="0"/>
              <a:t>Click to edit Master title style</a:t>
            </a:r>
            <a:endParaRPr dirty="0"/>
          </a:p>
        </p:txBody>
      </p:sp>
      <p:sp>
        <p:nvSpPr>
          <p:cNvPr id="46" name="Google Shape;287;g1504b1818e6_1_3048">
            <a:extLst>
              <a:ext uri="{FF2B5EF4-FFF2-40B4-BE49-F238E27FC236}">
                <a16:creationId xmlns:a16="http://schemas.microsoft.com/office/drawing/2014/main" id="{A9386F3F-4A06-FF43-A6E4-591CAC843833}"/>
              </a:ext>
            </a:extLst>
          </p:cNvPr>
          <p:cNvSpPr txBox="1">
            <a:spLocks noGrp="1"/>
          </p:cNvSpPr>
          <p:nvPr>
            <p:ph type="body" idx="1"/>
          </p:nvPr>
        </p:nvSpPr>
        <p:spPr>
          <a:xfrm>
            <a:off x="1043235" y="992717"/>
            <a:ext cx="10838700" cy="505608"/>
          </a:xfrm>
          <a:prstGeom prst="rect">
            <a:avLst/>
          </a:prstGeom>
          <a:noFill/>
          <a:ln>
            <a:noFill/>
          </a:ln>
        </p:spPr>
        <p:txBody>
          <a:bodyPr spcFirstLastPara="1" wrap="square" lIns="0" tIns="0" rIns="0" bIns="0" anchor="t" anchorCtr="0">
            <a:noAutofit/>
          </a:bodyPr>
          <a:lstStyle>
            <a:lvl1pPr marL="9525" lvl="0" indent="0" algn="l" rtl="0">
              <a:lnSpc>
                <a:spcPct val="100000"/>
              </a:lnSpc>
              <a:spcBef>
                <a:spcPts val="0"/>
              </a:spcBef>
              <a:spcAft>
                <a:spcPts val="0"/>
              </a:spcAft>
              <a:buSzPts val="1500"/>
              <a:buNone/>
              <a:tabLst/>
              <a:defRPr sz="1900">
                <a:solidFill>
                  <a:schemeClr val="accent5"/>
                </a:solidFill>
                <a:latin typeface="Adrianna" panose="02000505040000020004" pitchFamily="2" charset="0"/>
              </a:defRPr>
            </a:lvl1pPr>
            <a:lvl2pPr marL="914354" lvl="1" indent="-228589" algn="l" rtl="0">
              <a:lnSpc>
                <a:spcPct val="112000"/>
              </a:lnSpc>
              <a:spcBef>
                <a:spcPts val="0"/>
              </a:spcBef>
              <a:spcAft>
                <a:spcPts val="0"/>
              </a:spcAft>
              <a:buSzPts val="1500"/>
              <a:buNone/>
              <a:defRPr>
                <a:solidFill>
                  <a:schemeClr val="accent2"/>
                </a:solidFill>
              </a:defRPr>
            </a:lvl2pPr>
            <a:lvl3pPr marL="1371532" lvl="2" indent="-228589" algn="l" rtl="0">
              <a:lnSpc>
                <a:spcPct val="112000"/>
              </a:lnSpc>
              <a:spcBef>
                <a:spcPts val="0"/>
              </a:spcBef>
              <a:spcAft>
                <a:spcPts val="0"/>
              </a:spcAft>
              <a:buSzPts val="1500"/>
              <a:buNone/>
              <a:defRPr>
                <a:solidFill>
                  <a:schemeClr val="accent2"/>
                </a:solidFill>
              </a:defRPr>
            </a:lvl3pPr>
            <a:lvl4pPr marL="1828709" lvl="3" indent="-228589" algn="l" rtl="0">
              <a:lnSpc>
                <a:spcPct val="112000"/>
              </a:lnSpc>
              <a:spcBef>
                <a:spcPts val="0"/>
              </a:spcBef>
              <a:spcAft>
                <a:spcPts val="0"/>
              </a:spcAft>
              <a:buSzPts val="1500"/>
              <a:buNone/>
              <a:defRPr>
                <a:solidFill>
                  <a:schemeClr val="accent2"/>
                </a:solidFill>
              </a:defRPr>
            </a:lvl4pPr>
            <a:lvl5pPr marL="2285886" lvl="4" indent="-228589" algn="l" rtl="0">
              <a:lnSpc>
                <a:spcPct val="112000"/>
              </a:lnSpc>
              <a:spcBef>
                <a:spcPts val="0"/>
              </a:spcBef>
              <a:spcAft>
                <a:spcPts val="0"/>
              </a:spcAft>
              <a:buSzPts val="1500"/>
              <a:buNone/>
              <a:defRPr>
                <a:solidFill>
                  <a:schemeClr val="accent2"/>
                </a:solidFill>
              </a:defRPr>
            </a:lvl5pPr>
            <a:lvl6pPr marL="2743062" lvl="5" indent="-228589" algn="l" rtl="0">
              <a:lnSpc>
                <a:spcPct val="100000"/>
              </a:lnSpc>
              <a:spcBef>
                <a:spcPts val="0"/>
              </a:spcBef>
              <a:spcAft>
                <a:spcPts val="0"/>
              </a:spcAft>
              <a:buSzPts val="1500"/>
              <a:buNone/>
              <a:defRPr/>
            </a:lvl6pPr>
            <a:lvl7pPr marL="3200240" lvl="6" indent="-228589" algn="l" rtl="0">
              <a:lnSpc>
                <a:spcPct val="100000"/>
              </a:lnSpc>
              <a:spcBef>
                <a:spcPts val="0"/>
              </a:spcBef>
              <a:spcAft>
                <a:spcPts val="0"/>
              </a:spcAft>
              <a:buSzPts val="1500"/>
              <a:buNone/>
              <a:defRPr/>
            </a:lvl7pPr>
            <a:lvl8pPr marL="3657418" lvl="7" indent="-228589" algn="l" rtl="0">
              <a:lnSpc>
                <a:spcPct val="100000"/>
              </a:lnSpc>
              <a:spcBef>
                <a:spcPts val="0"/>
              </a:spcBef>
              <a:spcAft>
                <a:spcPts val="0"/>
              </a:spcAft>
              <a:buSzPts val="1500"/>
              <a:buNone/>
              <a:defRPr/>
            </a:lvl8pPr>
            <a:lvl9pPr marL="4114594" lvl="8" indent="-228589" algn="l" rtl="0">
              <a:lnSpc>
                <a:spcPct val="100000"/>
              </a:lnSpc>
              <a:spcBef>
                <a:spcPts val="0"/>
              </a:spcBef>
              <a:spcAft>
                <a:spcPts val="0"/>
              </a:spcAft>
              <a:buSzPts val="1500"/>
              <a:buNone/>
              <a:defRPr/>
            </a:lvl9pPr>
          </a:lstStyle>
          <a:p>
            <a:pPr lvl="0"/>
            <a:r>
              <a:rPr lang="en-US" dirty="0"/>
              <a:t>Click to edit Master text styles</a:t>
            </a:r>
          </a:p>
        </p:txBody>
      </p:sp>
      <p:sp>
        <p:nvSpPr>
          <p:cNvPr id="47" name="Google Shape;287;g1504b1818e6_1_3048">
            <a:extLst>
              <a:ext uri="{FF2B5EF4-FFF2-40B4-BE49-F238E27FC236}">
                <a16:creationId xmlns:a16="http://schemas.microsoft.com/office/drawing/2014/main" id="{3376CE60-4C24-58D1-A812-B4058CE0C010}"/>
              </a:ext>
            </a:extLst>
          </p:cNvPr>
          <p:cNvSpPr txBox="1">
            <a:spLocks noGrp="1"/>
          </p:cNvSpPr>
          <p:nvPr>
            <p:ph type="body" idx="10"/>
          </p:nvPr>
        </p:nvSpPr>
        <p:spPr>
          <a:xfrm>
            <a:off x="1043235" y="1691642"/>
            <a:ext cx="10838700" cy="321713"/>
          </a:xfrm>
          <a:prstGeom prst="rect">
            <a:avLst/>
          </a:prstGeom>
          <a:noFill/>
          <a:ln>
            <a:noFill/>
          </a:ln>
        </p:spPr>
        <p:txBody>
          <a:bodyPr spcFirstLastPara="1" wrap="square" lIns="0" tIns="0" rIns="0" bIns="0" anchor="t" anchorCtr="0">
            <a:noAutofit/>
          </a:bodyPr>
          <a:lstStyle>
            <a:lvl1pPr marL="9525" lvl="0" indent="0" algn="l" rtl="0">
              <a:lnSpc>
                <a:spcPct val="112000"/>
              </a:lnSpc>
              <a:spcBef>
                <a:spcPts val="0"/>
              </a:spcBef>
              <a:spcAft>
                <a:spcPts val="0"/>
              </a:spcAft>
              <a:buSzPts val="1500"/>
              <a:buNone/>
              <a:tabLst/>
              <a:defRPr sz="1600">
                <a:solidFill>
                  <a:schemeClr val="accent4"/>
                </a:solidFill>
                <a:latin typeface="Adrianna" panose="02000505040000020004" pitchFamily="2" charset="0"/>
              </a:defRPr>
            </a:lvl1pPr>
            <a:lvl2pPr marL="914354" lvl="1" indent="-228589" algn="l" rtl="0">
              <a:lnSpc>
                <a:spcPct val="112000"/>
              </a:lnSpc>
              <a:spcBef>
                <a:spcPts val="0"/>
              </a:spcBef>
              <a:spcAft>
                <a:spcPts val="0"/>
              </a:spcAft>
              <a:buSzPts val="1500"/>
              <a:buNone/>
              <a:defRPr>
                <a:solidFill>
                  <a:schemeClr val="accent2"/>
                </a:solidFill>
              </a:defRPr>
            </a:lvl2pPr>
            <a:lvl3pPr marL="1371532" lvl="2" indent="-228589" algn="l" rtl="0">
              <a:lnSpc>
                <a:spcPct val="112000"/>
              </a:lnSpc>
              <a:spcBef>
                <a:spcPts val="0"/>
              </a:spcBef>
              <a:spcAft>
                <a:spcPts val="0"/>
              </a:spcAft>
              <a:buSzPts val="1500"/>
              <a:buNone/>
              <a:defRPr>
                <a:solidFill>
                  <a:schemeClr val="accent2"/>
                </a:solidFill>
              </a:defRPr>
            </a:lvl3pPr>
            <a:lvl4pPr marL="1828709" lvl="3" indent="-228589" algn="l" rtl="0">
              <a:lnSpc>
                <a:spcPct val="112000"/>
              </a:lnSpc>
              <a:spcBef>
                <a:spcPts val="0"/>
              </a:spcBef>
              <a:spcAft>
                <a:spcPts val="0"/>
              </a:spcAft>
              <a:buSzPts val="1500"/>
              <a:buNone/>
              <a:defRPr>
                <a:solidFill>
                  <a:schemeClr val="accent2"/>
                </a:solidFill>
              </a:defRPr>
            </a:lvl4pPr>
            <a:lvl5pPr marL="2285886" lvl="4" indent="-228589" algn="l" rtl="0">
              <a:lnSpc>
                <a:spcPct val="112000"/>
              </a:lnSpc>
              <a:spcBef>
                <a:spcPts val="0"/>
              </a:spcBef>
              <a:spcAft>
                <a:spcPts val="0"/>
              </a:spcAft>
              <a:buSzPts val="1500"/>
              <a:buNone/>
              <a:defRPr>
                <a:solidFill>
                  <a:schemeClr val="accent2"/>
                </a:solidFill>
              </a:defRPr>
            </a:lvl5pPr>
            <a:lvl6pPr marL="2743062" lvl="5" indent="-228589" algn="l" rtl="0">
              <a:lnSpc>
                <a:spcPct val="100000"/>
              </a:lnSpc>
              <a:spcBef>
                <a:spcPts val="0"/>
              </a:spcBef>
              <a:spcAft>
                <a:spcPts val="0"/>
              </a:spcAft>
              <a:buSzPts val="1500"/>
              <a:buNone/>
              <a:defRPr/>
            </a:lvl6pPr>
            <a:lvl7pPr marL="3200240" lvl="6" indent="-228589" algn="l" rtl="0">
              <a:lnSpc>
                <a:spcPct val="100000"/>
              </a:lnSpc>
              <a:spcBef>
                <a:spcPts val="0"/>
              </a:spcBef>
              <a:spcAft>
                <a:spcPts val="0"/>
              </a:spcAft>
              <a:buSzPts val="1500"/>
              <a:buNone/>
              <a:defRPr/>
            </a:lvl7pPr>
            <a:lvl8pPr marL="3657418" lvl="7" indent="-228589" algn="l" rtl="0">
              <a:lnSpc>
                <a:spcPct val="100000"/>
              </a:lnSpc>
              <a:spcBef>
                <a:spcPts val="0"/>
              </a:spcBef>
              <a:spcAft>
                <a:spcPts val="0"/>
              </a:spcAft>
              <a:buSzPts val="1500"/>
              <a:buNone/>
              <a:defRPr/>
            </a:lvl8pPr>
            <a:lvl9pPr marL="4114594" lvl="8" indent="-228589" algn="l" rtl="0">
              <a:lnSpc>
                <a:spcPct val="100000"/>
              </a:lnSpc>
              <a:spcBef>
                <a:spcPts val="0"/>
              </a:spcBef>
              <a:spcAft>
                <a:spcPts val="0"/>
              </a:spcAft>
              <a:buSzPts val="1500"/>
              <a:buNone/>
              <a:defRPr/>
            </a:lvl9pPr>
          </a:lstStyle>
          <a:p>
            <a:pPr lvl="0"/>
            <a:r>
              <a:rPr lang="en-US" dirty="0"/>
              <a:t>Click to edit Master text styles</a:t>
            </a:r>
          </a:p>
        </p:txBody>
      </p:sp>
      <p:sp>
        <p:nvSpPr>
          <p:cNvPr id="48" name="TextBox 47">
            <a:extLst>
              <a:ext uri="{FF2B5EF4-FFF2-40B4-BE49-F238E27FC236}">
                <a16:creationId xmlns:a16="http://schemas.microsoft.com/office/drawing/2014/main" id="{5F70C3BE-71CA-2BD5-150F-842ADDCDE091}"/>
              </a:ext>
            </a:extLst>
          </p:cNvPr>
          <p:cNvSpPr txBox="1"/>
          <p:nvPr userDrawn="1"/>
        </p:nvSpPr>
        <p:spPr>
          <a:xfrm>
            <a:off x="7344283" y="6611779"/>
            <a:ext cx="4706551" cy="246221"/>
          </a:xfrm>
          <a:prstGeom prst="rect">
            <a:avLst/>
          </a:prstGeom>
          <a:noFill/>
        </p:spPr>
        <p:txBody>
          <a:bodyPr wrap="square" rtlCol="0">
            <a:noAutofit/>
          </a:bodyPr>
          <a:lstStyle/>
          <a:p>
            <a:pPr marL="0" marR="0" indent="0" algn="r" defTabSz="914354"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100" normalizeH="0" baseline="0" noProof="0" dirty="0">
                <a:ln>
                  <a:noFill/>
                </a:ln>
                <a:solidFill>
                  <a:srgbClr val="595959">
                    <a:tint val="75000"/>
                  </a:srgbClr>
                </a:solidFill>
                <a:effectLst/>
                <a:uLnTx/>
                <a:uFillTx/>
                <a:latin typeface="Adrianna" panose="02000505040000020004" pitchFamily="2" charset="0"/>
                <a:ea typeface="+mn-ea"/>
                <a:cs typeface="Calibri" panose="020F0502020204030204" pitchFamily="34" charset="0"/>
              </a:rPr>
              <a:t>PROPERTY OF OASIS DIGITAL PROPERTIES. CONFIDENTIAL AND PROPRIETARY </a:t>
            </a:r>
            <a:r>
              <a:rPr kumimoji="0" lang="en-US" sz="400" b="0" i="0" u="none" strike="noStrike" kern="1200" cap="none" spc="100" normalizeH="0" baseline="0" noProof="0" dirty="0">
                <a:ln>
                  <a:noFill/>
                </a:ln>
                <a:solidFill>
                  <a:srgbClr val="A4A4A4"/>
                </a:solidFill>
                <a:effectLst/>
                <a:uLnTx/>
                <a:uFillTx/>
                <a:latin typeface="Adrianna" panose="02000505040000020004" pitchFamily="2" charset="0"/>
                <a:ea typeface="+mn-ea"/>
                <a:cs typeface="Calibri" panose="020F0502020204030204" pitchFamily="34" charset="0"/>
              </a:rPr>
              <a:t> |</a:t>
            </a:r>
            <a:r>
              <a:rPr kumimoji="0" lang="en-US" sz="400" b="0" i="0" u="none" strike="noStrike" kern="1200" cap="none" spc="100" normalizeH="0" baseline="0" noProof="0" dirty="0">
                <a:ln>
                  <a:noFill/>
                </a:ln>
                <a:solidFill>
                  <a:srgbClr val="595959">
                    <a:tint val="75000"/>
                  </a:srgbClr>
                </a:solidFill>
                <a:effectLst/>
                <a:uLnTx/>
                <a:uFillTx/>
                <a:latin typeface="Adrianna" panose="02000505040000020004" pitchFamily="2" charset="0"/>
                <a:ea typeface="+mn-ea"/>
                <a:cs typeface="Calibri" panose="020F0502020204030204" pitchFamily="34" charset="0"/>
              </a:rPr>
              <a:t> </a:t>
            </a:r>
            <a:fld id="{E40B7268-8DC4-A64B-A293-CBC485541D64}" type="slidenum">
              <a:rPr kumimoji="0" lang="en-US" sz="400" b="0" i="0" u="none" strike="noStrike" kern="1200" cap="none" spc="100" normalizeH="0" baseline="0" noProof="0" smtClean="0">
                <a:ln>
                  <a:noFill/>
                </a:ln>
                <a:solidFill>
                  <a:srgbClr val="A4A4A4"/>
                </a:solidFill>
                <a:effectLst/>
                <a:uLnTx/>
                <a:uFillTx/>
                <a:latin typeface="Adrianna" panose="02000505040000020004" pitchFamily="2" charset="0"/>
                <a:ea typeface="+mn-ea"/>
                <a:cs typeface="Calibri" panose="020F050202020403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400" spc="100" baseline="0" dirty="0">
              <a:solidFill>
                <a:srgbClr val="A4A4A4"/>
              </a:solidFill>
              <a:latin typeface="Adrianna" panose="02000505040000020004" pitchFamily="2" charset="0"/>
              <a:cs typeface="Calibri" panose="020F0502020204030204" pitchFamily="34" charset="0"/>
            </a:endParaRPr>
          </a:p>
        </p:txBody>
      </p:sp>
      <p:pic>
        <p:nvPicPr>
          <p:cNvPr id="71" name="Graphic 70">
            <a:extLst>
              <a:ext uri="{FF2B5EF4-FFF2-40B4-BE49-F238E27FC236}">
                <a16:creationId xmlns:a16="http://schemas.microsoft.com/office/drawing/2014/main" id="{CF8D59AA-5D3F-808F-C07C-E6308770B2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181" y="122899"/>
            <a:ext cx="353964" cy="241061"/>
          </a:xfrm>
          <a:prstGeom prst="rect">
            <a:avLst/>
          </a:prstGeom>
        </p:spPr>
      </p:pic>
    </p:spTree>
    <p:extLst>
      <p:ext uri="{BB962C8B-B14F-4D97-AF65-F5344CB8AC3E}">
        <p14:creationId xmlns:p14="http://schemas.microsoft.com/office/powerpoint/2010/main" val="1249244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alt 2">
    <p:spTree>
      <p:nvGrpSpPr>
        <p:cNvPr id="1" name=""/>
        <p:cNvGrpSpPr/>
        <p:nvPr/>
      </p:nvGrpSpPr>
      <p:grpSpPr>
        <a:xfrm>
          <a:off x="0" y="0"/>
          <a:ext cx="0" cy="0"/>
          <a:chOff x="0" y="0"/>
          <a:chExt cx="0" cy="0"/>
        </a:xfrm>
      </p:grpSpPr>
      <p:sp>
        <p:nvSpPr>
          <p:cNvPr id="45" name="Google Shape;286;g1504b1818e6_1_3048">
            <a:extLst>
              <a:ext uri="{FF2B5EF4-FFF2-40B4-BE49-F238E27FC236}">
                <a16:creationId xmlns:a16="http://schemas.microsoft.com/office/drawing/2014/main" id="{36027B05-ACB3-4470-61D8-1C35D26452FA}"/>
              </a:ext>
            </a:extLst>
          </p:cNvPr>
          <p:cNvSpPr txBox="1">
            <a:spLocks noGrp="1"/>
          </p:cNvSpPr>
          <p:nvPr>
            <p:ph type="ctrTitle"/>
          </p:nvPr>
        </p:nvSpPr>
        <p:spPr>
          <a:xfrm>
            <a:off x="1043235" y="343891"/>
            <a:ext cx="10834500" cy="512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500"/>
              <a:buNone/>
              <a:defRPr sz="2800" b="0" i="0">
                <a:solidFill>
                  <a:schemeClr val="accent1"/>
                </a:solidFill>
                <a:latin typeface="Adrianna" panose="02000505040000020004" pitchFamily="2" charset="0"/>
                <a:ea typeface="Adrianna" panose="02000505040000020004" pitchFamily="2" charset="0"/>
                <a:cs typeface="Calibri"/>
                <a:sym typeface="Calibri"/>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r>
              <a:rPr lang="en-US" dirty="0"/>
              <a:t>Click to edit Master title style</a:t>
            </a:r>
            <a:endParaRPr dirty="0"/>
          </a:p>
        </p:txBody>
      </p:sp>
      <p:sp>
        <p:nvSpPr>
          <p:cNvPr id="46" name="Google Shape;287;g1504b1818e6_1_3048">
            <a:extLst>
              <a:ext uri="{FF2B5EF4-FFF2-40B4-BE49-F238E27FC236}">
                <a16:creationId xmlns:a16="http://schemas.microsoft.com/office/drawing/2014/main" id="{A9386F3F-4A06-FF43-A6E4-591CAC843833}"/>
              </a:ext>
            </a:extLst>
          </p:cNvPr>
          <p:cNvSpPr txBox="1">
            <a:spLocks noGrp="1"/>
          </p:cNvSpPr>
          <p:nvPr>
            <p:ph type="body" idx="1"/>
          </p:nvPr>
        </p:nvSpPr>
        <p:spPr>
          <a:xfrm>
            <a:off x="1043235" y="992717"/>
            <a:ext cx="10838700" cy="505608"/>
          </a:xfrm>
          <a:prstGeom prst="rect">
            <a:avLst/>
          </a:prstGeom>
          <a:noFill/>
          <a:ln>
            <a:noFill/>
          </a:ln>
        </p:spPr>
        <p:txBody>
          <a:bodyPr spcFirstLastPara="1" wrap="square" lIns="0" tIns="0" rIns="0" bIns="0" anchor="t" anchorCtr="0">
            <a:noAutofit/>
          </a:bodyPr>
          <a:lstStyle>
            <a:lvl1pPr marL="9525" lvl="0" indent="0" algn="l" rtl="0">
              <a:lnSpc>
                <a:spcPct val="100000"/>
              </a:lnSpc>
              <a:spcBef>
                <a:spcPts val="0"/>
              </a:spcBef>
              <a:spcAft>
                <a:spcPts val="0"/>
              </a:spcAft>
              <a:buSzPts val="1500"/>
              <a:buNone/>
              <a:tabLst/>
              <a:defRPr sz="1900">
                <a:solidFill>
                  <a:schemeClr val="accent2"/>
                </a:solidFill>
                <a:latin typeface="Adrianna" panose="02000505040000020004" pitchFamily="2" charset="0"/>
              </a:defRPr>
            </a:lvl1pPr>
            <a:lvl2pPr marL="914354" lvl="1" indent="-228589" algn="l" rtl="0">
              <a:lnSpc>
                <a:spcPct val="112000"/>
              </a:lnSpc>
              <a:spcBef>
                <a:spcPts val="0"/>
              </a:spcBef>
              <a:spcAft>
                <a:spcPts val="0"/>
              </a:spcAft>
              <a:buSzPts val="1500"/>
              <a:buNone/>
              <a:defRPr>
                <a:solidFill>
                  <a:schemeClr val="accent2"/>
                </a:solidFill>
              </a:defRPr>
            </a:lvl2pPr>
            <a:lvl3pPr marL="1371532" lvl="2" indent="-228589" algn="l" rtl="0">
              <a:lnSpc>
                <a:spcPct val="112000"/>
              </a:lnSpc>
              <a:spcBef>
                <a:spcPts val="0"/>
              </a:spcBef>
              <a:spcAft>
                <a:spcPts val="0"/>
              </a:spcAft>
              <a:buSzPts val="1500"/>
              <a:buNone/>
              <a:defRPr>
                <a:solidFill>
                  <a:schemeClr val="accent2"/>
                </a:solidFill>
              </a:defRPr>
            </a:lvl3pPr>
            <a:lvl4pPr marL="1828709" lvl="3" indent="-228589" algn="l" rtl="0">
              <a:lnSpc>
                <a:spcPct val="112000"/>
              </a:lnSpc>
              <a:spcBef>
                <a:spcPts val="0"/>
              </a:spcBef>
              <a:spcAft>
                <a:spcPts val="0"/>
              </a:spcAft>
              <a:buSzPts val="1500"/>
              <a:buNone/>
              <a:defRPr>
                <a:solidFill>
                  <a:schemeClr val="accent2"/>
                </a:solidFill>
              </a:defRPr>
            </a:lvl4pPr>
            <a:lvl5pPr marL="2285886" lvl="4" indent="-228589" algn="l" rtl="0">
              <a:lnSpc>
                <a:spcPct val="112000"/>
              </a:lnSpc>
              <a:spcBef>
                <a:spcPts val="0"/>
              </a:spcBef>
              <a:spcAft>
                <a:spcPts val="0"/>
              </a:spcAft>
              <a:buSzPts val="1500"/>
              <a:buNone/>
              <a:defRPr>
                <a:solidFill>
                  <a:schemeClr val="accent2"/>
                </a:solidFill>
              </a:defRPr>
            </a:lvl5pPr>
            <a:lvl6pPr marL="2743062" lvl="5" indent="-228589" algn="l" rtl="0">
              <a:lnSpc>
                <a:spcPct val="100000"/>
              </a:lnSpc>
              <a:spcBef>
                <a:spcPts val="0"/>
              </a:spcBef>
              <a:spcAft>
                <a:spcPts val="0"/>
              </a:spcAft>
              <a:buSzPts val="1500"/>
              <a:buNone/>
              <a:defRPr/>
            </a:lvl6pPr>
            <a:lvl7pPr marL="3200240" lvl="6" indent="-228589" algn="l" rtl="0">
              <a:lnSpc>
                <a:spcPct val="100000"/>
              </a:lnSpc>
              <a:spcBef>
                <a:spcPts val="0"/>
              </a:spcBef>
              <a:spcAft>
                <a:spcPts val="0"/>
              </a:spcAft>
              <a:buSzPts val="1500"/>
              <a:buNone/>
              <a:defRPr/>
            </a:lvl7pPr>
            <a:lvl8pPr marL="3657418" lvl="7" indent="-228589" algn="l" rtl="0">
              <a:lnSpc>
                <a:spcPct val="100000"/>
              </a:lnSpc>
              <a:spcBef>
                <a:spcPts val="0"/>
              </a:spcBef>
              <a:spcAft>
                <a:spcPts val="0"/>
              </a:spcAft>
              <a:buSzPts val="1500"/>
              <a:buNone/>
              <a:defRPr/>
            </a:lvl8pPr>
            <a:lvl9pPr marL="4114594" lvl="8" indent="-228589" algn="l" rtl="0">
              <a:lnSpc>
                <a:spcPct val="100000"/>
              </a:lnSpc>
              <a:spcBef>
                <a:spcPts val="0"/>
              </a:spcBef>
              <a:spcAft>
                <a:spcPts val="0"/>
              </a:spcAft>
              <a:buSzPts val="1500"/>
              <a:buNone/>
              <a:defRPr/>
            </a:lvl9pPr>
          </a:lstStyle>
          <a:p>
            <a:pPr lvl="0"/>
            <a:r>
              <a:rPr lang="en-US" dirty="0"/>
              <a:t>Click to edit Master text styles</a:t>
            </a:r>
          </a:p>
        </p:txBody>
      </p:sp>
      <p:sp>
        <p:nvSpPr>
          <p:cNvPr id="47" name="Google Shape;287;g1504b1818e6_1_3048">
            <a:extLst>
              <a:ext uri="{FF2B5EF4-FFF2-40B4-BE49-F238E27FC236}">
                <a16:creationId xmlns:a16="http://schemas.microsoft.com/office/drawing/2014/main" id="{3376CE60-4C24-58D1-A812-B4058CE0C010}"/>
              </a:ext>
            </a:extLst>
          </p:cNvPr>
          <p:cNvSpPr txBox="1">
            <a:spLocks noGrp="1"/>
          </p:cNvSpPr>
          <p:nvPr>
            <p:ph type="body" idx="10"/>
          </p:nvPr>
        </p:nvSpPr>
        <p:spPr>
          <a:xfrm>
            <a:off x="1043235" y="1691642"/>
            <a:ext cx="10838700" cy="321713"/>
          </a:xfrm>
          <a:prstGeom prst="rect">
            <a:avLst/>
          </a:prstGeom>
          <a:noFill/>
          <a:ln>
            <a:noFill/>
          </a:ln>
        </p:spPr>
        <p:txBody>
          <a:bodyPr spcFirstLastPara="1" wrap="square" lIns="0" tIns="0" rIns="0" bIns="0" anchor="t" anchorCtr="0">
            <a:noAutofit/>
          </a:bodyPr>
          <a:lstStyle>
            <a:lvl1pPr marL="9525" lvl="0" indent="0" algn="l" rtl="0">
              <a:lnSpc>
                <a:spcPct val="112000"/>
              </a:lnSpc>
              <a:spcBef>
                <a:spcPts val="0"/>
              </a:spcBef>
              <a:spcAft>
                <a:spcPts val="0"/>
              </a:spcAft>
              <a:buSzPts val="1500"/>
              <a:buNone/>
              <a:tabLst/>
              <a:defRPr sz="1600">
                <a:solidFill>
                  <a:schemeClr val="tx2"/>
                </a:solidFill>
                <a:latin typeface="Adrianna" panose="02000505040000020004" pitchFamily="2" charset="0"/>
              </a:defRPr>
            </a:lvl1pPr>
            <a:lvl2pPr marL="914354" lvl="1" indent="-228589" algn="l" rtl="0">
              <a:lnSpc>
                <a:spcPct val="112000"/>
              </a:lnSpc>
              <a:spcBef>
                <a:spcPts val="0"/>
              </a:spcBef>
              <a:spcAft>
                <a:spcPts val="0"/>
              </a:spcAft>
              <a:buSzPts val="1500"/>
              <a:buNone/>
              <a:defRPr>
                <a:solidFill>
                  <a:schemeClr val="accent2"/>
                </a:solidFill>
              </a:defRPr>
            </a:lvl2pPr>
            <a:lvl3pPr marL="1371532" lvl="2" indent="-228589" algn="l" rtl="0">
              <a:lnSpc>
                <a:spcPct val="112000"/>
              </a:lnSpc>
              <a:spcBef>
                <a:spcPts val="0"/>
              </a:spcBef>
              <a:spcAft>
                <a:spcPts val="0"/>
              </a:spcAft>
              <a:buSzPts val="1500"/>
              <a:buNone/>
              <a:defRPr>
                <a:solidFill>
                  <a:schemeClr val="accent2"/>
                </a:solidFill>
              </a:defRPr>
            </a:lvl3pPr>
            <a:lvl4pPr marL="1828709" lvl="3" indent="-228589" algn="l" rtl="0">
              <a:lnSpc>
                <a:spcPct val="112000"/>
              </a:lnSpc>
              <a:spcBef>
                <a:spcPts val="0"/>
              </a:spcBef>
              <a:spcAft>
                <a:spcPts val="0"/>
              </a:spcAft>
              <a:buSzPts val="1500"/>
              <a:buNone/>
              <a:defRPr>
                <a:solidFill>
                  <a:schemeClr val="accent2"/>
                </a:solidFill>
              </a:defRPr>
            </a:lvl4pPr>
            <a:lvl5pPr marL="2285886" lvl="4" indent="-228589" algn="l" rtl="0">
              <a:lnSpc>
                <a:spcPct val="112000"/>
              </a:lnSpc>
              <a:spcBef>
                <a:spcPts val="0"/>
              </a:spcBef>
              <a:spcAft>
                <a:spcPts val="0"/>
              </a:spcAft>
              <a:buSzPts val="1500"/>
              <a:buNone/>
              <a:defRPr>
                <a:solidFill>
                  <a:schemeClr val="accent2"/>
                </a:solidFill>
              </a:defRPr>
            </a:lvl5pPr>
            <a:lvl6pPr marL="2743062" lvl="5" indent="-228589" algn="l" rtl="0">
              <a:lnSpc>
                <a:spcPct val="100000"/>
              </a:lnSpc>
              <a:spcBef>
                <a:spcPts val="0"/>
              </a:spcBef>
              <a:spcAft>
                <a:spcPts val="0"/>
              </a:spcAft>
              <a:buSzPts val="1500"/>
              <a:buNone/>
              <a:defRPr/>
            </a:lvl6pPr>
            <a:lvl7pPr marL="3200240" lvl="6" indent="-228589" algn="l" rtl="0">
              <a:lnSpc>
                <a:spcPct val="100000"/>
              </a:lnSpc>
              <a:spcBef>
                <a:spcPts val="0"/>
              </a:spcBef>
              <a:spcAft>
                <a:spcPts val="0"/>
              </a:spcAft>
              <a:buSzPts val="1500"/>
              <a:buNone/>
              <a:defRPr/>
            </a:lvl7pPr>
            <a:lvl8pPr marL="3657418" lvl="7" indent="-228589" algn="l" rtl="0">
              <a:lnSpc>
                <a:spcPct val="100000"/>
              </a:lnSpc>
              <a:spcBef>
                <a:spcPts val="0"/>
              </a:spcBef>
              <a:spcAft>
                <a:spcPts val="0"/>
              </a:spcAft>
              <a:buSzPts val="1500"/>
              <a:buNone/>
              <a:defRPr/>
            </a:lvl8pPr>
            <a:lvl9pPr marL="4114594" lvl="8" indent="-228589" algn="l" rtl="0">
              <a:lnSpc>
                <a:spcPct val="100000"/>
              </a:lnSpc>
              <a:spcBef>
                <a:spcPts val="0"/>
              </a:spcBef>
              <a:spcAft>
                <a:spcPts val="0"/>
              </a:spcAft>
              <a:buSzPts val="1500"/>
              <a:buNone/>
              <a:defRPr/>
            </a:lvl9pPr>
          </a:lstStyle>
          <a:p>
            <a:pPr lvl="0"/>
            <a:r>
              <a:rPr lang="en-US" dirty="0"/>
              <a:t>Click to edit Master text styles</a:t>
            </a:r>
          </a:p>
        </p:txBody>
      </p:sp>
      <p:sp>
        <p:nvSpPr>
          <p:cNvPr id="48" name="TextBox 47">
            <a:extLst>
              <a:ext uri="{FF2B5EF4-FFF2-40B4-BE49-F238E27FC236}">
                <a16:creationId xmlns:a16="http://schemas.microsoft.com/office/drawing/2014/main" id="{5F70C3BE-71CA-2BD5-150F-842ADDCDE091}"/>
              </a:ext>
            </a:extLst>
          </p:cNvPr>
          <p:cNvSpPr txBox="1"/>
          <p:nvPr userDrawn="1"/>
        </p:nvSpPr>
        <p:spPr>
          <a:xfrm>
            <a:off x="7344283" y="6611779"/>
            <a:ext cx="4706551" cy="246221"/>
          </a:xfrm>
          <a:prstGeom prst="rect">
            <a:avLst/>
          </a:prstGeom>
          <a:noFill/>
        </p:spPr>
        <p:txBody>
          <a:bodyPr wrap="square" rtlCol="0">
            <a:noAutofit/>
          </a:bodyPr>
          <a:lstStyle/>
          <a:p>
            <a:pPr marL="0" marR="0" indent="0" algn="r" defTabSz="914354"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100" normalizeH="0" baseline="0" noProof="0" dirty="0">
                <a:ln>
                  <a:noFill/>
                </a:ln>
                <a:solidFill>
                  <a:srgbClr val="595959">
                    <a:tint val="75000"/>
                  </a:srgbClr>
                </a:solidFill>
                <a:effectLst/>
                <a:uLnTx/>
                <a:uFillTx/>
                <a:latin typeface="Adrianna" panose="02000505040000020004" pitchFamily="2" charset="0"/>
                <a:ea typeface="+mn-ea"/>
                <a:cs typeface="Calibri" panose="020F0502020204030204" pitchFamily="34" charset="0"/>
              </a:rPr>
              <a:t>PROPERTY OF OASIS DIGITAL PROPERTIES. CONFIDENTIAL AND PROPRIETARY </a:t>
            </a:r>
            <a:r>
              <a:rPr kumimoji="0" lang="en-US" sz="400" b="0" i="0" u="none" strike="noStrike" kern="1200" cap="none" spc="100" normalizeH="0" baseline="0" noProof="0" dirty="0">
                <a:ln>
                  <a:noFill/>
                </a:ln>
                <a:solidFill>
                  <a:srgbClr val="A4A4A4"/>
                </a:solidFill>
                <a:effectLst/>
                <a:uLnTx/>
                <a:uFillTx/>
                <a:latin typeface="Adrianna" panose="02000505040000020004" pitchFamily="2" charset="0"/>
                <a:ea typeface="+mn-ea"/>
                <a:cs typeface="Calibri" panose="020F0502020204030204" pitchFamily="34" charset="0"/>
              </a:rPr>
              <a:t> |</a:t>
            </a:r>
            <a:r>
              <a:rPr kumimoji="0" lang="en-US" sz="400" b="0" i="0" u="none" strike="noStrike" kern="1200" cap="none" spc="100" normalizeH="0" baseline="0" noProof="0" dirty="0">
                <a:ln>
                  <a:noFill/>
                </a:ln>
                <a:solidFill>
                  <a:srgbClr val="595959">
                    <a:tint val="75000"/>
                  </a:srgbClr>
                </a:solidFill>
                <a:effectLst/>
                <a:uLnTx/>
                <a:uFillTx/>
                <a:latin typeface="Adrianna" panose="02000505040000020004" pitchFamily="2" charset="0"/>
                <a:ea typeface="+mn-ea"/>
                <a:cs typeface="Calibri" panose="020F0502020204030204" pitchFamily="34" charset="0"/>
              </a:rPr>
              <a:t> </a:t>
            </a:r>
            <a:fld id="{E40B7268-8DC4-A64B-A293-CBC485541D64}" type="slidenum">
              <a:rPr kumimoji="0" lang="en-US" sz="400" b="0" i="0" u="none" strike="noStrike" kern="1200" cap="none" spc="100" normalizeH="0" baseline="0" noProof="0" smtClean="0">
                <a:ln>
                  <a:noFill/>
                </a:ln>
                <a:solidFill>
                  <a:srgbClr val="A4A4A4"/>
                </a:solidFill>
                <a:effectLst/>
                <a:uLnTx/>
                <a:uFillTx/>
                <a:latin typeface="Adrianna" panose="02000505040000020004" pitchFamily="2" charset="0"/>
                <a:ea typeface="+mn-ea"/>
                <a:cs typeface="Calibri" panose="020F050202020403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400" spc="100" baseline="0" dirty="0">
              <a:solidFill>
                <a:srgbClr val="A4A4A4"/>
              </a:solidFill>
              <a:latin typeface="Adrianna" panose="02000505040000020004" pitchFamily="2" charset="0"/>
              <a:cs typeface="Calibri" panose="020F0502020204030204" pitchFamily="34" charset="0"/>
            </a:endParaRPr>
          </a:p>
        </p:txBody>
      </p:sp>
      <p:pic>
        <p:nvPicPr>
          <p:cNvPr id="5" name="Graphic 4">
            <a:extLst>
              <a:ext uri="{FF2B5EF4-FFF2-40B4-BE49-F238E27FC236}">
                <a16:creationId xmlns:a16="http://schemas.microsoft.com/office/drawing/2014/main" id="{58DA6871-7B54-596F-2C7D-8FDD226DE86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182" y="122899"/>
            <a:ext cx="353962" cy="241061"/>
          </a:xfrm>
          <a:prstGeom prst="rect">
            <a:avLst/>
          </a:prstGeom>
        </p:spPr>
      </p:pic>
    </p:spTree>
    <p:extLst>
      <p:ext uri="{BB962C8B-B14F-4D97-AF65-F5344CB8AC3E}">
        <p14:creationId xmlns:p14="http://schemas.microsoft.com/office/powerpoint/2010/main" val="1127387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 Content">
    <p:spTree>
      <p:nvGrpSpPr>
        <p:cNvPr id="1" name=""/>
        <p:cNvGrpSpPr/>
        <p:nvPr/>
      </p:nvGrpSpPr>
      <p:grpSpPr>
        <a:xfrm>
          <a:off x="0" y="0"/>
          <a:ext cx="0" cy="0"/>
          <a:chOff x="0" y="0"/>
          <a:chExt cx="0" cy="0"/>
        </a:xfrm>
      </p:grpSpPr>
      <p:sp>
        <p:nvSpPr>
          <p:cNvPr id="45" name="Google Shape;286;g1504b1818e6_1_3048">
            <a:extLst>
              <a:ext uri="{FF2B5EF4-FFF2-40B4-BE49-F238E27FC236}">
                <a16:creationId xmlns:a16="http://schemas.microsoft.com/office/drawing/2014/main" id="{36027B05-ACB3-4470-61D8-1C35D26452FA}"/>
              </a:ext>
            </a:extLst>
          </p:cNvPr>
          <p:cNvSpPr txBox="1">
            <a:spLocks noGrp="1"/>
          </p:cNvSpPr>
          <p:nvPr>
            <p:ph type="ctrTitle"/>
          </p:nvPr>
        </p:nvSpPr>
        <p:spPr>
          <a:xfrm>
            <a:off x="1043235" y="343891"/>
            <a:ext cx="10834500" cy="512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500"/>
              <a:buNone/>
              <a:defRPr sz="2800" b="0" i="0">
                <a:solidFill>
                  <a:schemeClr val="accent1"/>
                </a:solidFill>
                <a:latin typeface="Adrianna" panose="02000505040000020004" pitchFamily="2" charset="0"/>
                <a:ea typeface="Adrianna" panose="02000505040000020004" pitchFamily="2" charset="0"/>
                <a:cs typeface="Calibri"/>
                <a:sym typeface="Calibri"/>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r>
              <a:rPr lang="en-US" dirty="0"/>
              <a:t>Click to edit Master title style</a:t>
            </a:r>
            <a:endParaRPr dirty="0"/>
          </a:p>
        </p:txBody>
      </p:sp>
      <p:sp>
        <p:nvSpPr>
          <p:cNvPr id="46" name="Google Shape;287;g1504b1818e6_1_3048">
            <a:extLst>
              <a:ext uri="{FF2B5EF4-FFF2-40B4-BE49-F238E27FC236}">
                <a16:creationId xmlns:a16="http://schemas.microsoft.com/office/drawing/2014/main" id="{A9386F3F-4A06-FF43-A6E4-591CAC843833}"/>
              </a:ext>
            </a:extLst>
          </p:cNvPr>
          <p:cNvSpPr txBox="1">
            <a:spLocks noGrp="1"/>
          </p:cNvSpPr>
          <p:nvPr>
            <p:ph type="body" idx="1"/>
          </p:nvPr>
        </p:nvSpPr>
        <p:spPr>
          <a:xfrm>
            <a:off x="1043235" y="992717"/>
            <a:ext cx="10838700" cy="505608"/>
          </a:xfrm>
          <a:prstGeom prst="rect">
            <a:avLst/>
          </a:prstGeom>
          <a:noFill/>
          <a:ln>
            <a:noFill/>
          </a:ln>
        </p:spPr>
        <p:txBody>
          <a:bodyPr spcFirstLastPara="1" wrap="square" lIns="0" tIns="0" rIns="0" bIns="0" anchor="t" anchorCtr="0">
            <a:noAutofit/>
          </a:bodyPr>
          <a:lstStyle>
            <a:lvl1pPr marL="9525" lvl="0" indent="0" algn="l" rtl="0">
              <a:lnSpc>
                <a:spcPct val="100000"/>
              </a:lnSpc>
              <a:spcBef>
                <a:spcPts val="0"/>
              </a:spcBef>
              <a:spcAft>
                <a:spcPts val="0"/>
              </a:spcAft>
              <a:buSzPts val="1500"/>
              <a:buNone/>
              <a:tabLst/>
              <a:defRPr sz="1900">
                <a:solidFill>
                  <a:schemeClr val="accent2"/>
                </a:solidFill>
                <a:latin typeface="Adrianna" panose="02000505040000020004" pitchFamily="2" charset="0"/>
              </a:defRPr>
            </a:lvl1pPr>
            <a:lvl2pPr marL="914354" lvl="1" indent="-228589" algn="l" rtl="0">
              <a:lnSpc>
                <a:spcPct val="112000"/>
              </a:lnSpc>
              <a:spcBef>
                <a:spcPts val="0"/>
              </a:spcBef>
              <a:spcAft>
                <a:spcPts val="0"/>
              </a:spcAft>
              <a:buSzPts val="1500"/>
              <a:buNone/>
              <a:defRPr>
                <a:solidFill>
                  <a:schemeClr val="accent2"/>
                </a:solidFill>
              </a:defRPr>
            </a:lvl2pPr>
            <a:lvl3pPr marL="1371532" lvl="2" indent="-228589" algn="l" rtl="0">
              <a:lnSpc>
                <a:spcPct val="112000"/>
              </a:lnSpc>
              <a:spcBef>
                <a:spcPts val="0"/>
              </a:spcBef>
              <a:spcAft>
                <a:spcPts val="0"/>
              </a:spcAft>
              <a:buSzPts val="1500"/>
              <a:buNone/>
              <a:defRPr>
                <a:solidFill>
                  <a:schemeClr val="accent2"/>
                </a:solidFill>
              </a:defRPr>
            </a:lvl3pPr>
            <a:lvl4pPr marL="1828709" lvl="3" indent="-228589" algn="l" rtl="0">
              <a:lnSpc>
                <a:spcPct val="112000"/>
              </a:lnSpc>
              <a:spcBef>
                <a:spcPts val="0"/>
              </a:spcBef>
              <a:spcAft>
                <a:spcPts val="0"/>
              </a:spcAft>
              <a:buSzPts val="1500"/>
              <a:buNone/>
              <a:defRPr>
                <a:solidFill>
                  <a:schemeClr val="accent2"/>
                </a:solidFill>
              </a:defRPr>
            </a:lvl4pPr>
            <a:lvl5pPr marL="2285886" lvl="4" indent="-228589" algn="l" rtl="0">
              <a:lnSpc>
                <a:spcPct val="112000"/>
              </a:lnSpc>
              <a:spcBef>
                <a:spcPts val="0"/>
              </a:spcBef>
              <a:spcAft>
                <a:spcPts val="0"/>
              </a:spcAft>
              <a:buSzPts val="1500"/>
              <a:buNone/>
              <a:defRPr>
                <a:solidFill>
                  <a:schemeClr val="accent2"/>
                </a:solidFill>
              </a:defRPr>
            </a:lvl5pPr>
            <a:lvl6pPr marL="2743062" lvl="5" indent="-228589" algn="l" rtl="0">
              <a:lnSpc>
                <a:spcPct val="100000"/>
              </a:lnSpc>
              <a:spcBef>
                <a:spcPts val="0"/>
              </a:spcBef>
              <a:spcAft>
                <a:spcPts val="0"/>
              </a:spcAft>
              <a:buSzPts val="1500"/>
              <a:buNone/>
              <a:defRPr/>
            </a:lvl6pPr>
            <a:lvl7pPr marL="3200240" lvl="6" indent="-228589" algn="l" rtl="0">
              <a:lnSpc>
                <a:spcPct val="100000"/>
              </a:lnSpc>
              <a:spcBef>
                <a:spcPts val="0"/>
              </a:spcBef>
              <a:spcAft>
                <a:spcPts val="0"/>
              </a:spcAft>
              <a:buSzPts val="1500"/>
              <a:buNone/>
              <a:defRPr/>
            </a:lvl7pPr>
            <a:lvl8pPr marL="3657418" lvl="7" indent="-228589" algn="l" rtl="0">
              <a:lnSpc>
                <a:spcPct val="100000"/>
              </a:lnSpc>
              <a:spcBef>
                <a:spcPts val="0"/>
              </a:spcBef>
              <a:spcAft>
                <a:spcPts val="0"/>
              </a:spcAft>
              <a:buSzPts val="1500"/>
              <a:buNone/>
              <a:defRPr/>
            </a:lvl8pPr>
            <a:lvl9pPr marL="4114594" lvl="8" indent="-228589" algn="l" rtl="0">
              <a:lnSpc>
                <a:spcPct val="100000"/>
              </a:lnSpc>
              <a:spcBef>
                <a:spcPts val="0"/>
              </a:spcBef>
              <a:spcAft>
                <a:spcPts val="0"/>
              </a:spcAft>
              <a:buSzPts val="1500"/>
              <a:buNone/>
              <a:defRPr/>
            </a:lvl9pPr>
          </a:lstStyle>
          <a:p>
            <a:pPr lvl="0"/>
            <a:r>
              <a:rPr lang="en-US" dirty="0"/>
              <a:t>Click to edit Master text styles</a:t>
            </a:r>
          </a:p>
        </p:txBody>
      </p:sp>
      <p:sp>
        <p:nvSpPr>
          <p:cNvPr id="47" name="Google Shape;287;g1504b1818e6_1_3048">
            <a:extLst>
              <a:ext uri="{FF2B5EF4-FFF2-40B4-BE49-F238E27FC236}">
                <a16:creationId xmlns:a16="http://schemas.microsoft.com/office/drawing/2014/main" id="{3376CE60-4C24-58D1-A812-B4058CE0C010}"/>
              </a:ext>
            </a:extLst>
          </p:cNvPr>
          <p:cNvSpPr txBox="1">
            <a:spLocks noGrp="1"/>
          </p:cNvSpPr>
          <p:nvPr>
            <p:ph type="body" idx="10"/>
          </p:nvPr>
        </p:nvSpPr>
        <p:spPr>
          <a:xfrm>
            <a:off x="1043235" y="1691642"/>
            <a:ext cx="10838700" cy="321713"/>
          </a:xfrm>
          <a:prstGeom prst="rect">
            <a:avLst/>
          </a:prstGeom>
          <a:noFill/>
          <a:ln>
            <a:noFill/>
          </a:ln>
        </p:spPr>
        <p:txBody>
          <a:bodyPr spcFirstLastPara="1" wrap="square" lIns="0" tIns="0" rIns="0" bIns="0" anchor="t" anchorCtr="0">
            <a:noAutofit/>
          </a:bodyPr>
          <a:lstStyle>
            <a:lvl1pPr marL="9525" lvl="0" indent="0" algn="l" rtl="0">
              <a:lnSpc>
                <a:spcPct val="112000"/>
              </a:lnSpc>
              <a:spcBef>
                <a:spcPts val="0"/>
              </a:spcBef>
              <a:spcAft>
                <a:spcPts val="0"/>
              </a:spcAft>
              <a:buSzPts val="1500"/>
              <a:buNone/>
              <a:tabLst/>
              <a:defRPr sz="1600">
                <a:solidFill>
                  <a:schemeClr val="tx2"/>
                </a:solidFill>
                <a:latin typeface="Adrianna" panose="02000505040000020004" pitchFamily="2" charset="0"/>
              </a:defRPr>
            </a:lvl1pPr>
            <a:lvl2pPr marL="914354" lvl="1" indent="-228589" algn="l" rtl="0">
              <a:lnSpc>
                <a:spcPct val="112000"/>
              </a:lnSpc>
              <a:spcBef>
                <a:spcPts val="0"/>
              </a:spcBef>
              <a:spcAft>
                <a:spcPts val="0"/>
              </a:spcAft>
              <a:buSzPts val="1500"/>
              <a:buNone/>
              <a:defRPr>
                <a:solidFill>
                  <a:schemeClr val="accent2"/>
                </a:solidFill>
              </a:defRPr>
            </a:lvl2pPr>
            <a:lvl3pPr marL="1371532" lvl="2" indent="-228589" algn="l" rtl="0">
              <a:lnSpc>
                <a:spcPct val="112000"/>
              </a:lnSpc>
              <a:spcBef>
                <a:spcPts val="0"/>
              </a:spcBef>
              <a:spcAft>
                <a:spcPts val="0"/>
              </a:spcAft>
              <a:buSzPts val="1500"/>
              <a:buNone/>
              <a:defRPr>
                <a:solidFill>
                  <a:schemeClr val="accent2"/>
                </a:solidFill>
              </a:defRPr>
            </a:lvl3pPr>
            <a:lvl4pPr marL="1828709" lvl="3" indent="-228589" algn="l" rtl="0">
              <a:lnSpc>
                <a:spcPct val="112000"/>
              </a:lnSpc>
              <a:spcBef>
                <a:spcPts val="0"/>
              </a:spcBef>
              <a:spcAft>
                <a:spcPts val="0"/>
              </a:spcAft>
              <a:buSzPts val="1500"/>
              <a:buNone/>
              <a:defRPr>
                <a:solidFill>
                  <a:schemeClr val="accent2"/>
                </a:solidFill>
              </a:defRPr>
            </a:lvl4pPr>
            <a:lvl5pPr marL="2285886" lvl="4" indent="-228589" algn="l" rtl="0">
              <a:lnSpc>
                <a:spcPct val="112000"/>
              </a:lnSpc>
              <a:spcBef>
                <a:spcPts val="0"/>
              </a:spcBef>
              <a:spcAft>
                <a:spcPts val="0"/>
              </a:spcAft>
              <a:buSzPts val="1500"/>
              <a:buNone/>
              <a:defRPr>
                <a:solidFill>
                  <a:schemeClr val="accent2"/>
                </a:solidFill>
              </a:defRPr>
            </a:lvl5pPr>
            <a:lvl6pPr marL="2743062" lvl="5" indent="-228589" algn="l" rtl="0">
              <a:lnSpc>
                <a:spcPct val="100000"/>
              </a:lnSpc>
              <a:spcBef>
                <a:spcPts val="0"/>
              </a:spcBef>
              <a:spcAft>
                <a:spcPts val="0"/>
              </a:spcAft>
              <a:buSzPts val="1500"/>
              <a:buNone/>
              <a:defRPr/>
            </a:lvl6pPr>
            <a:lvl7pPr marL="3200240" lvl="6" indent="-228589" algn="l" rtl="0">
              <a:lnSpc>
                <a:spcPct val="100000"/>
              </a:lnSpc>
              <a:spcBef>
                <a:spcPts val="0"/>
              </a:spcBef>
              <a:spcAft>
                <a:spcPts val="0"/>
              </a:spcAft>
              <a:buSzPts val="1500"/>
              <a:buNone/>
              <a:defRPr/>
            </a:lvl7pPr>
            <a:lvl8pPr marL="3657418" lvl="7" indent="-228589" algn="l" rtl="0">
              <a:lnSpc>
                <a:spcPct val="100000"/>
              </a:lnSpc>
              <a:spcBef>
                <a:spcPts val="0"/>
              </a:spcBef>
              <a:spcAft>
                <a:spcPts val="0"/>
              </a:spcAft>
              <a:buSzPts val="1500"/>
              <a:buNone/>
              <a:defRPr/>
            </a:lvl8pPr>
            <a:lvl9pPr marL="4114594" lvl="8" indent="-228589" algn="l" rtl="0">
              <a:lnSpc>
                <a:spcPct val="100000"/>
              </a:lnSpc>
              <a:spcBef>
                <a:spcPts val="0"/>
              </a:spcBef>
              <a:spcAft>
                <a:spcPts val="0"/>
              </a:spcAft>
              <a:buSzPts val="1500"/>
              <a:buNone/>
              <a:defRPr/>
            </a:lvl9pPr>
          </a:lstStyle>
          <a:p>
            <a:pPr lvl="0"/>
            <a:r>
              <a:rPr lang="en-US" dirty="0"/>
              <a:t>Click to edit Master text styles</a:t>
            </a:r>
          </a:p>
        </p:txBody>
      </p:sp>
      <p:sp>
        <p:nvSpPr>
          <p:cNvPr id="48" name="TextBox 47">
            <a:extLst>
              <a:ext uri="{FF2B5EF4-FFF2-40B4-BE49-F238E27FC236}">
                <a16:creationId xmlns:a16="http://schemas.microsoft.com/office/drawing/2014/main" id="{5F70C3BE-71CA-2BD5-150F-842ADDCDE091}"/>
              </a:ext>
            </a:extLst>
          </p:cNvPr>
          <p:cNvSpPr txBox="1"/>
          <p:nvPr userDrawn="1"/>
        </p:nvSpPr>
        <p:spPr>
          <a:xfrm>
            <a:off x="7344283" y="6611779"/>
            <a:ext cx="4706551" cy="246221"/>
          </a:xfrm>
          <a:prstGeom prst="rect">
            <a:avLst/>
          </a:prstGeom>
          <a:noFill/>
        </p:spPr>
        <p:txBody>
          <a:bodyPr wrap="square" rtlCol="0">
            <a:noAutofit/>
          </a:bodyPr>
          <a:lstStyle/>
          <a:p>
            <a:pPr marL="0" marR="0" indent="0" algn="r" defTabSz="914354"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100" normalizeH="0" baseline="0" noProof="0" dirty="0">
                <a:ln>
                  <a:noFill/>
                </a:ln>
                <a:solidFill>
                  <a:srgbClr val="595959">
                    <a:tint val="75000"/>
                  </a:srgbClr>
                </a:solidFill>
                <a:effectLst/>
                <a:uLnTx/>
                <a:uFillTx/>
                <a:latin typeface="Adrianna" panose="02000505040000020004" pitchFamily="2" charset="0"/>
                <a:ea typeface="+mn-ea"/>
                <a:cs typeface="Calibri" panose="020F0502020204030204" pitchFamily="34" charset="0"/>
              </a:rPr>
              <a:t>PROPERTY OF OASIS DIGITAL PROPERTIES. CONFIDENTIAL AND PROPRIETARY </a:t>
            </a:r>
            <a:r>
              <a:rPr kumimoji="0" lang="en-US" sz="400" b="0" i="0" u="none" strike="noStrike" kern="1200" cap="none" spc="100" normalizeH="0" baseline="0" noProof="0" dirty="0">
                <a:ln>
                  <a:noFill/>
                </a:ln>
                <a:solidFill>
                  <a:srgbClr val="A4A4A4"/>
                </a:solidFill>
                <a:effectLst/>
                <a:uLnTx/>
                <a:uFillTx/>
                <a:latin typeface="Adrianna" panose="02000505040000020004" pitchFamily="2" charset="0"/>
                <a:ea typeface="+mn-ea"/>
                <a:cs typeface="Calibri" panose="020F0502020204030204" pitchFamily="34" charset="0"/>
              </a:rPr>
              <a:t> |</a:t>
            </a:r>
            <a:r>
              <a:rPr kumimoji="0" lang="en-US" sz="400" b="0" i="0" u="none" strike="noStrike" kern="1200" cap="none" spc="100" normalizeH="0" baseline="0" noProof="0" dirty="0">
                <a:ln>
                  <a:noFill/>
                </a:ln>
                <a:solidFill>
                  <a:srgbClr val="595959">
                    <a:tint val="75000"/>
                  </a:srgbClr>
                </a:solidFill>
                <a:effectLst/>
                <a:uLnTx/>
                <a:uFillTx/>
                <a:latin typeface="Adrianna" panose="02000505040000020004" pitchFamily="2" charset="0"/>
                <a:ea typeface="+mn-ea"/>
                <a:cs typeface="Calibri" panose="020F0502020204030204" pitchFamily="34" charset="0"/>
              </a:rPr>
              <a:t> </a:t>
            </a:r>
            <a:fld id="{E40B7268-8DC4-A64B-A293-CBC485541D64}" type="slidenum">
              <a:rPr kumimoji="0" lang="en-US" sz="400" b="0" i="0" u="none" strike="noStrike" kern="1200" cap="none" spc="100" normalizeH="0" baseline="0" noProof="0" smtClean="0">
                <a:ln>
                  <a:noFill/>
                </a:ln>
                <a:solidFill>
                  <a:srgbClr val="A4A4A4"/>
                </a:solidFill>
                <a:effectLst/>
                <a:uLnTx/>
                <a:uFillTx/>
                <a:latin typeface="Adrianna" panose="02000505040000020004" pitchFamily="2" charset="0"/>
                <a:ea typeface="+mn-ea"/>
                <a:cs typeface="Calibri" panose="020F050202020403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400" spc="100" baseline="0" dirty="0">
              <a:solidFill>
                <a:srgbClr val="A4A4A4"/>
              </a:solidFill>
              <a:latin typeface="Adrianna" panose="02000505040000020004" pitchFamily="2" charset="0"/>
              <a:cs typeface="Calibri" panose="020F0502020204030204" pitchFamily="34" charset="0"/>
            </a:endParaRPr>
          </a:p>
        </p:txBody>
      </p:sp>
      <p:grpSp>
        <p:nvGrpSpPr>
          <p:cNvPr id="2" name="Group 1">
            <a:extLst>
              <a:ext uri="{FF2B5EF4-FFF2-40B4-BE49-F238E27FC236}">
                <a16:creationId xmlns:a16="http://schemas.microsoft.com/office/drawing/2014/main" id="{D5068117-1566-B9F8-85C9-74F5CED90BA0}"/>
              </a:ext>
            </a:extLst>
          </p:cNvPr>
          <p:cNvGrpSpPr/>
          <p:nvPr userDrawn="1"/>
        </p:nvGrpSpPr>
        <p:grpSpPr>
          <a:xfrm>
            <a:off x="0" y="6551421"/>
            <a:ext cx="12192000" cy="318771"/>
            <a:chOff x="0" y="6539229"/>
            <a:chExt cx="12192000" cy="318771"/>
          </a:xfrm>
        </p:grpSpPr>
        <p:pic>
          <p:nvPicPr>
            <p:cNvPr id="3" name="Picture 2">
              <a:extLst>
                <a:ext uri="{FF2B5EF4-FFF2-40B4-BE49-F238E27FC236}">
                  <a16:creationId xmlns:a16="http://schemas.microsoft.com/office/drawing/2014/main" id="{6047039A-42C7-5DDE-2144-6D42B5449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39229"/>
              <a:ext cx="7772400" cy="318771"/>
            </a:xfrm>
            <a:prstGeom prst="rect">
              <a:avLst/>
            </a:prstGeom>
          </p:spPr>
        </p:pic>
        <p:pic>
          <p:nvPicPr>
            <p:cNvPr id="4" name="Picture 3">
              <a:extLst>
                <a:ext uri="{FF2B5EF4-FFF2-40B4-BE49-F238E27FC236}">
                  <a16:creationId xmlns:a16="http://schemas.microsoft.com/office/drawing/2014/main" id="{7F8815C8-3E72-597C-720A-5D5CF9D65455}"/>
                </a:ext>
              </a:extLst>
            </p:cNvPr>
            <p:cNvPicPr>
              <a:picLocks noChangeAspect="1"/>
            </p:cNvPicPr>
            <p:nvPr/>
          </p:nvPicPr>
          <p:blipFill>
            <a:blip r:embed="rId2">
              <a:extLst>
                <a:ext uri="{28A0092B-C50C-407E-A947-70E740481C1C}">
                  <a14:useLocalDpi xmlns:a14="http://schemas.microsoft.com/office/drawing/2010/main" val="0"/>
                </a:ext>
              </a:extLst>
            </a:blip>
            <a:srcRect r="43000"/>
            <a:stretch/>
          </p:blipFill>
          <p:spPr>
            <a:xfrm>
              <a:off x="7761767" y="6539229"/>
              <a:ext cx="4430233" cy="318771"/>
            </a:xfrm>
            <a:prstGeom prst="rect">
              <a:avLst/>
            </a:prstGeom>
          </p:spPr>
        </p:pic>
      </p:grpSp>
    </p:spTree>
    <p:extLst>
      <p:ext uri="{BB962C8B-B14F-4D97-AF65-F5344CB8AC3E}">
        <p14:creationId xmlns:p14="http://schemas.microsoft.com/office/powerpoint/2010/main" val="184015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628AD4-5A68-A24C-62DE-BFCF29B9C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B4594E5-DAFC-BE0D-EF0D-88AE9591F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marL="295275" lvl="1" indent="-285750" algn="l" defTabSz="914400" rtl="0" eaLnBrk="1" latinLnBrk="0" hangingPunct="1">
              <a:lnSpc>
                <a:spcPct val="120000"/>
              </a:lnSpc>
              <a:spcBef>
                <a:spcPts val="0"/>
              </a:spcBef>
              <a:spcAft>
                <a:spcPts val="1200"/>
              </a:spcAft>
              <a:buClr>
                <a:schemeClr val="accent2"/>
              </a:buClr>
              <a:buSzPct val="90000"/>
              <a:buFont typeface="Arial" panose="020B0604020202020204" pitchFamily="34" charset="0"/>
              <a:buChar char="•"/>
            </a:pPr>
            <a:r>
              <a:rPr lang="en-US" dirty="0"/>
              <a:t>Third level</a:t>
            </a:r>
          </a:p>
          <a:p>
            <a:pPr marL="295275" lvl="1" indent="-285750" algn="l" defTabSz="914400" rtl="0" eaLnBrk="1" latinLnBrk="0" hangingPunct="1">
              <a:lnSpc>
                <a:spcPct val="120000"/>
              </a:lnSpc>
              <a:spcBef>
                <a:spcPts val="0"/>
              </a:spcBef>
              <a:spcAft>
                <a:spcPts val="1200"/>
              </a:spcAft>
              <a:buClr>
                <a:schemeClr val="accent2"/>
              </a:buClr>
              <a:buSzPct val="90000"/>
              <a:buFont typeface="Arial" panose="020B0604020202020204" pitchFamily="34" charset="0"/>
              <a:buChar char="•"/>
            </a:pPr>
            <a:r>
              <a:rPr lang="en-US" dirty="0"/>
              <a:t>Fourth level</a:t>
            </a:r>
          </a:p>
          <a:p>
            <a:pPr marL="295275" lvl="1" indent="-285750" algn="l" defTabSz="914400" rtl="0" eaLnBrk="1" latinLnBrk="0" hangingPunct="1">
              <a:lnSpc>
                <a:spcPct val="120000"/>
              </a:lnSpc>
              <a:spcBef>
                <a:spcPts val="0"/>
              </a:spcBef>
              <a:spcAft>
                <a:spcPts val="1200"/>
              </a:spcAft>
              <a:buClr>
                <a:schemeClr val="accent2"/>
              </a:buClr>
              <a:buSzPct val="90000"/>
              <a:buFont typeface="Arial" panose="020B0604020202020204" pitchFamily="34" charset="0"/>
              <a:buChar char="•"/>
            </a:pPr>
            <a:r>
              <a:rPr lang="en-US" dirty="0"/>
              <a:t>Fifth level</a:t>
            </a:r>
          </a:p>
        </p:txBody>
      </p:sp>
    </p:spTree>
    <p:extLst>
      <p:ext uri="{BB962C8B-B14F-4D97-AF65-F5344CB8AC3E}">
        <p14:creationId xmlns:p14="http://schemas.microsoft.com/office/powerpoint/2010/main" val="3546725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marL="0" algn="l" defTabSz="914400" rtl="0" eaLnBrk="1" latinLnBrk="0" hangingPunct="1">
        <a:lnSpc>
          <a:spcPct val="100000"/>
        </a:lnSpc>
        <a:spcBef>
          <a:spcPts val="0"/>
        </a:spcBef>
        <a:spcAft>
          <a:spcPts val="0"/>
        </a:spcAft>
        <a:buSzPts val="1500"/>
        <a:buNone/>
        <a:defRPr lang="en-US" sz="2800" b="0" i="0" kern="1200" dirty="0">
          <a:solidFill>
            <a:schemeClr val="accent1"/>
          </a:solidFill>
          <a:latin typeface="Adrianna" panose="02000505040000020004" pitchFamily="2" charset="0"/>
          <a:ea typeface="+mj-ea"/>
          <a:cs typeface="Calibri"/>
          <a:sym typeface="Calibri"/>
        </a:defRPr>
      </a:lvl1pPr>
    </p:titleStyle>
    <p:bodyStyle>
      <a:lvl1pPr marL="9525" indent="0" algn="l" defTabSz="914400" rtl="0" eaLnBrk="1" latinLnBrk="0" hangingPunct="1">
        <a:lnSpc>
          <a:spcPct val="100000"/>
        </a:lnSpc>
        <a:spcBef>
          <a:spcPts val="0"/>
        </a:spcBef>
        <a:spcAft>
          <a:spcPts val="0"/>
        </a:spcAft>
        <a:buSzPts val="1500"/>
        <a:buFont typeface="Arial" panose="020B0604020202020204" pitchFamily="34" charset="0"/>
        <a:buNone/>
        <a:tabLst/>
        <a:defRPr lang="en-US" sz="1900" kern="1200" dirty="0">
          <a:solidFill>
            <a:schemeClr val="accent2"/>
          </a:solidFill>
          <a:latin typeface="Adrianna" panose="02000505040000020004" pitchFamily="2" charset="0"/>
          <a:ea typeface="+mn-ea"/>
          <a:cs typeface="+mn-cs"/>
        </a:defRPr>
      </a:lvl1pPr>
      <a:lvl2pPr marL="9525" indent="0" algn="l" defTabSz="914400" rtl="0" eaLnBrk="1" latinLnBrk="0" hangingPunct="1">
        <a:lnSpc>
          <a:spcPct val="112000"/>
        </a:lnSpc>
        <a:spcBef>
          <a:spcPts val="0"/>
        </a:spcBef>
        <a:spcAft>
          <a:spcPts val="0"/>
        </a:spcAft>
        <a:buSzPts val="1500"/>
        <a:buFont typeface="Arial" panose="020B0604020202020204" pitchFamily="34" charset="0"/>
        <a:buNone/>
        <a:tabLst/>
        <a:defRPr lang="en-US" sz="1600" kern="1200" dirty="0">
          <a:solidFill>
            <a:schemeClr val="tx2"/>
          </a:solidFill>
          <a:latin typeface="Adrianna" panose="02000505040000020004" pitchFamily="2" charset="0"/>
          <a:ea typeface="+mn-ea"/>
          <a:cs typeface="+mn-cs"/>
        </a:defRPr>
      </a:lvl2pPr>
      <a:lvl3pPr marL="352425"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jp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3B083-E11C-21D2-F840-C9039E460EE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E865F25-5A4B-685E-EDDD-3EADA7DC5574}"/>
              </a:ext>
            </a:extLst>
          </p:cNvPr>
          <p:cNvSpPr/>
          <p:nvPr/>
        </p:nvSpPr>
        <p:spPr>
          <a:xfrm>
            <a:off x="5765181" y="1105215"/>
            <a:ext cx="6426820" cy="57527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B0B28F7-F6B0-2525-EF4C-4DB88CF4C255}"/>
              </a:ext>
            </a:extLst>
          </p:cNvPr>
          <p:cNvSpPr/>
          <p:nvPr/>
        </p:nvSpPr>
        <p:spPr>
          <a:xfrm>
            <a:off x="1" y="1105215"/>
            <a:ext cx="5776332" cy="575278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C8B2B6FD-1BAF-4B02-A52C-DDE65E84AF42}"/>
              </a:ext>
            </a:extLst>
          </p:cNvPr>
          <p:cNvPicPr>
            <a:picLocks noChangeAspect="1"/>
          </p:cNvPicPr>
          <p:nvPr/>
        </p:nvPicPr>
        <p:blipFill>
          <a:blip r:embed="rId3">
            <a:extLst>
              <a:ext uri="{96DAC541-7B7A-43D3-8B79-37D633B846F1}">
                <asvg:svgBlip xmlns:asvg="http://schemas.microsoft.com/office/drawing/2016/SVG/main" r:embed="rId4"/>
              </a:ext>
            </a:extLst>
          </a:blip>
          <a:srcRect l="-1517" r="31764"/>
          <a:stretch/>
        </p:blipFill>
        <p:spPr>
          <a:xfrm>
            <a:off x="6316518" y="707923"/>
            <a:ext cx="5875482" cy="6233651"/>
          </a:xfrm>
          <a:prstGeom prst="rect">
            <a:avLst/>
          </a:prstGeom>
        </p:spPr>
      </p:pic>
      <p:sp>
        <p:nvSpPr>
          <p:cNvPr id="2" name="Title 1">
            <a:extLst>
              <a:ext uri="{FF2B5EF4-FFF2-40B4-BE49-F238E27FC236}">
                <a16:creationId xmlns:a16="http://schemas.microsoft.com/office/drawing/2014/main" id="{131295FE-15DF-4523-BC20-3B5B511151C4}"/>
              </a:ext>
            </a:extLst>
          </p:cNvPr>
          <p:cNvSpPr>
            <a:spLocks noGrp="1"/>
          </p:cNvSpPr>
          <p:nvPr>
            <p:ph type="ctrTitle"/>
          </p:nvPr>
        </p:nvSpPr>
        <p:spPr/>
        <p:txBody>
          <a:bodyPr>
            <a:normAutofit/>
          </a:bodyPr>
          <a:lstStyle/>
          <a:p>
            <a:r>
              <a:rPr lang="en-US" dirty="0"/>
              <a:t>The Right Choice for </a:t>
            </a:r>
            <a:r>
              <a:rPr lang="en-US" dirty="0" err="1"/>
              <a:t>MAMaC</a:t>
            </a:r>
            <a:r>
              <a:rPr lang="en-US" dirty="0"/>
              <a:t> North</a:t>
            </a:r>
          </a:p>
        </p:txBody>
      </p:sp>
      <p:sp>
        <p:nvSpPr>
          <p:cNvPr id="3" name="Content Placeholder 2">
            <a:extLst>
              <a:ext uri="{FF2B5EF4-FFF2-40B4-BE49-F238E27FC236}">
                <a16:creationId xmlns:a16="http://schemas.microsoft.com/office/drawing/2014/main" id="{2E7DB7C4-995C-0ABB-F4EA-7C99C5891D88}"/>
              </a:ext>
            </a:extLst>
          </p:cNvPr>
          <p:cNvSpPr>
            <a:spLocks noGrp="1"/>
          </p:cNvSpPr>
          <p:nvPr>
            <p:ph type="body" idx="1"/>
          </p:nvPr>
        </p:nvSpPr>
        <p:spPr>
          <a:xfrm>
            <a:off x="7134224" y="1520436"/>
            <a:ext cx="4417985" cy="505608"/>
          </a:xfrm>
        </p:spPr>
        <p:txBody>
          <a:bodyPr>
            <a:noAutofit/>
          </a:bodyPr>
          <a:lstStyle/>
          <a:p>
            <a:pPr>
              <a:lnSpc>
                <a:spcPct val="112000"/>
              </a:lnSpc>
              <a:spcAft>
                <a:spcPts val="1200"/>
              </a:spcAft>
              <a:buClr>
                <a:schemeClr val="accent2"/>
              </a:buClr>
              <a:buSzPct val="90000"/>
            </a:pPr>
            <a:r>
              <a:rPr lang="en-US" sz="1600" dirty="0">
                <a:solidFill>
                  <a:schemeClr val="tx2"/>
                </a:solidFill>
                <a:latin typeface="Adrianna" panose="02000505040000020004" pitchFamily="2" charset="0"/>
              </a:rPr>
              <a:t>$</a:t>
            </a:r>
            <a:r>
              <a:rPr lang="en-US" sz="1600" dirty="0" err="1">
                <a:solidFill>
                  <a:schemeClr val="tx2"/>
                </a:solidFill>
                <a:latin typeface="Adrianna" panose="02000505040000020004" pitchFamily="2" charset="0"/>
              </a:rPr>
              <a:t>40M</a:t>
            </a:r>
            <a:r>
              <a:rPr lang="en-US" sz="1600" dirty="0">
                <a:solidFill>
                  <a:schemeClr val="tx2"/>
                </a:solidFill>
                <a:latin typeface="Adrianna" panose="02000505040000020004" pitchFamily="2" charset="0"/>
              </a:rPr>
              <a:t>+ in annual local tax revenue to Greensville County</a:t>
            </a:r>
          </a:p>
        </p:txBody>
      </p:sp>
      <p:sp>
        <p:nvSpPr>
          <p:cNvPr id="6" name="Content Placeholder 2">
            <a:extLst>
              <a:ext uri="{FF2B5EF4-FFF2-40B4-BE49-F238E27FC236}">
                <a16:creationId xmlns:a16="http://schemas.microsoft.com/office/drawing/2014/main" id="{C88FA873-081E-7A8E-A959-9E0FC34DFEBD}"/>
              </a:ext>
            </a:extLst>
          </p:cNvPr>
          <p:cNvSpPr txBox="1">
            <a:spLocks/>
          </p:cNvSpPr>
          <p:nvPr/>
        </p:nvSpPr>
        <p:spPr>
          <a:xfrm>
            <a:off x="7095115" y="2276916"/>
            <a:ext cx="4658271" cy="1188848"/>
          </a:xfrm>
          <a:prstGeom prst="rect">
            <a:avLst/>
          </a:prstGeom>
        </p:spPr>
        <p:txBody>
          <a:bodyPr vert="horz" lIns="91440" tIns="45720" rIns="91440" bIns="45720" rtlCol="0">
            <a:noAutofit/>
          </a:bodyPr>
          <a:lstStyle>
            <a:lvl1pPr marL="9525" indent="0" algn="l" defTabSz="914400" rtl="0" eaLnBrk="1" latinLnBrk="0" hangingPunct="1">
              <a:lnSpc>
                <a:spcPct val="100000"/>
              </a:lnSpc>
              <a:spcBef>
                <a:spcPts val="0"/>
              </a:spcBef>
              <a:spcAft>
                <a:spcPts val="0"/>
              </a:spcAft>
              <a:buSzPts val="1500"/>
              <a:buFont typeface="Arial" panose="020B0604020202020204" pitchFamily="34" charset="0"/>
              <a:buNone/>
              <a:tabLst/>
              <a:defRPr lang="en-US" sz="1900" kern="1200" dirty="0">
                <a:solidFill>
                  <a:schemeClr val="accent2"/>
                </a:solidFill>
                <a:latin typeface="Adrianna" panose="02000505040000020004" pitchFamily="2" charset="0"/>
                <a:ea typeface="+mn-ea"/>
                <a:cs typeface="+mn-cs"/>
              </a:defRPr>
            </a:lvl1pPr>
            <a:lvl2pPr marL="9525" indent="0" algn="l" defTabSz="914400" rtl="0" eaLnBrk="1" latinLnBrk="0" hangingPunct="1">
              <a:lnSpc>
                <a:spcPct val="112000"/>
              </a:lnSpc>
              <a:spcBef>
                <a:spcPts val="0"/>
              </a:spcBef>
              <a:spcAft>
                <a:spcPts val="0"/>
              </a:spcAft>
              <a:buSzPts val="1500"/>
              <a:buFont typeface="Arial" panose="020B0604020202020204" pitchFamily="34" charset="0"/>
              <a:buNone/>
              <a:tabLst/>
              <a:defRPr lang="en-US" sz="1600" kern="1200" dirty="0">
                <a:solidFill>
                  <a:schemeClr val="tx2"/>
                </a:solidFill>
                <a:latin typeface="Adrianna" panose="02000505040000020004" pitchFamily="2" charset="0"/>
                <a:ea typeface="+mn-ea"/>
                <a:cs typeface="+mn-cs"/>
              </a:defRPr>
            </a:lvl2pPr>
            <a:lvl3pPr marL="352425"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1" indent="0" algn="l" defTabSz="914400" rtl="0" eaLnBrk="1" fontAlgn="auto" latinLnBrk="0" hangingPunct="1">
              <a:lnSpc>
                <a:spcPct val="112000"/>
              </a:lnSpc>
              <a:spcBef>
                <a:spcPts val="0"/>
              </a:spcBef>
              <a:spcAft>
                <a:spcPts val="1200"/>
              </a:spcAft>
              <a:buClr>
                <a:srgbClr val="9EC5DC"/>
              </a:buClr>
              <a:buSzPct val="90000"/>
              <a:buFont typeface="Arial" panose="020B0604020202020204" pitchFamily="34" charset="0"/>
              <a:buNone/>
              <a:tabLst/>
              <a:defRPr/>
            </a:pPr>
            <a:r>
              <a:rPr kumimoji="0" lang="en-US" sz="1600" b="0" i="0" u="none" strike="noStrike" kern="1200" cap="none" spc="0" normalizeH="0" baseline="0" noProof="0" dirty="0">
                <a:ln>
                  <a:noFill/>
                </a:ln>
                <a:solidFill>
                  <a:srgbClr val="262626"/>
                </a:solidFill>
                <a:effectLst/>
                <a:uLnTx/>
                <a:uFillTx/>
                <a:latin typeface="Adrianna" panose="02000505040000020004" pitchFamily="2" charset="0"/>
                <a:ea typeface="+mn-ea"/>
                <a:cs typeface="+mn-cs"/>
              </a:rPr>
              <a:t>The Oasis Team: A partnership with the demonstrated ability to get it done, including financial commitments based on construction milestones</a:t>
            </a:r>
          </a:p>
        </p:txBody>
      </p:sp>
      <p:sp>
        <p:nvSpPr>
          <p:cNvPr id="9" name="Content Placeholder 2">
            <a:extLst>
              <a:ext uri="{FF2B5EF4-FFF2-40B4-BE49-F238E27FC236}">
                <a16:creationId xmlns:a16="http://schemas.microsoft.com/office/drawing/2014/main" id="{C46635C2-8485-7E5C-A760-301CBF09F252}"/>
              </a:ext>
            </a:extLst>
          </p:cNvPr>
          <p:cNvSpPr txBox="1">
            <a:spLocks/>
          </p:cNvSpPr>
          <p:nvPr/>
        </p:nvSpPr>
        <p:spPr>
          <a:xfrm>
            <a:off x="7095115" y="3516625"/>
            <a:ext cx="4412944" cy="924363"/>
          </a:xfrm>
          <a:prstGeom prst="rect">
            <a:avLst/>
          </a:prstGeom>
        </p:spPr>
        <p:txBody>
          <a:bodyPr vert="horz" lIns="91440" tIns="45720" rIns="91440" bIns="45720" rtlCol="0">
            <a:noAutofit/>
          </a:bodyPr>
          <a:lstStyle>
            <a:lvl1pPr marL="9525" indent="0" algn="l" defTabSz="914400" rtl="0" eaLnBrk="1" latinLnBrk="0" hangingPunct="1">
              <a:lnSpc>
                <a:spcPct val="100000"/>
              </a:lnSpc>
              <a:spcBef>
                <a:spcPts val="0"/>
              </a:spcBef>
              <a:spcAft>
                <a:spcPts val="0"/>
              </a:spcAft>
              <a:buSzPts val="1500"/>
              <a:buFont typeface="Arial" panose="020B0604020202020204" pitchFamily="34" charset="0"/>
              <a:buNone/>
              <a:tabLst/>
              <a:defRPr lang="en-US" sz="1900" kern="1200" dirty="0">
                <a:solidFill>
                  <a:schemeClr val="accent2"/>
                </a:solidFill>
                <a:latin typeface="Adrianna" panose="02000505040000020004" pitchFamily="2" charset="0"/>
                <a:ea typeface="+mn-ea"/>
                <a:cs typeface="+mn-cs"/>
              </a:defRPr>
            </a:lvl1pPr>
            <a:lvl2pPr marL="9525" indent="0" algn="l" defTabSz="914400" rtl="0" eaLnBrk="1" latinLnBrk="0" hangingPunct="1">
              <a:lnSpc>
                <a:spcPct val="112000"/>
              </a:lnSpc>
              <a:spcBef>
                <a:spcPts val="0"/>
              </a:spcBef>
              <a:spcAft>
                <a:spcPts val="0"/>
              </a:spcAft>
              <a:buSzPts val="1500"/>
              <a:buFont typeface="Arial" panose="020B0604020202020204" pitchFamily="34" charset="0"/>
              <a:buNone/>
              <a:tabLst/>
              <a:defRPr lang="en-US" sz="1600" kern="1200" dirty="0">
                <a:solidFill>
                  <a:schemeClr val="tx2"/>
                </a:solidFill>
                <a:latin typeface="Adrianna" panose="02000505040000020004" pitchFamily="2" charset="0"/>
                <a:ea typeface="+mn-ea"/>
                <a:cs typeface="+mn-cs"/>
              </a:defRPr>
            </a:lvl2pPr>
            <a:lvl3pPr marL="352425"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1" indent="0" algn="l" defTabSz="914400" rtl="0" eaLnBrk="1" fontAlgn="auto" latinLnBrk="0" hangingPunct="1">
              <a:lnSpc>
                <a:spcPct val="112000"/>
              </a:lnSpc>
              <a:spcBef>
                <a:spcPts val="0"/>
              </a:spcBef>
              <a:spcAft>
                <a:spcPts val="1200"/>
              </a:spcAft>
              <a:buClr>
                <a:srgbClr val="9EC5DC"/>
              </a:buClr>
              <a:buSzPct val="90000"/>
              <a:buFont typeface="Arial" panose="020B0604020202020204" pitchFamily="34" charset="0"/>
              <a:buNone/>
              <a:tabLst/>
              <a:defRPr/>
            </a:pPr>
            <a:r>
              <a:rPr kumimoji="0" lang="en-US" sz="1600" b="0" i="0" u="none" strike="noStrike" kern="1200" cap="none" spc="0" normalizeH="0" baseline="0" noProof="0" dirty="0">
                <a:ln>
                  <a:noFill/>
                </a:ln>
                <a:solidFill>
                  <a:srgbClr val="262626"/>
                </a:solidFill>
                <a:effectLst/>
                <a:uLnTx/>
                <a:uFillTx/>
                <a:latin typeface="Adrianna" panose="02000505040000020004" pitchFamily="2" charset="0"/>
                <a:ea typeface="+mn-ea"/>
                <a:cs typeface="+mn-cs"/>
              </a:rPr>
              <a:t>A true public-private partnership with profit-sharing measures designed to incentivize </a:t>
            </a:r>
            <a:br>
              <a:rPr kumimoji="0" lang="en-US" sz="1600" b="0" i="0" u="none" strike="noStrike" kern="1200" cap="none" spc="0" normalizeH="0" baseline="0" noProof="0" dirty="0">
                <a:ln>
                  <a:noFill/>
                </a:ln>
                <a:solidFill>
                  <a:srgbClr val="262626"/>
                </a:solidFill>
                <a:effectLst/>
                <a:uLnTx/>
                <a:uFillTx/>
                <a:latin typeface="Adrianna" panose="02000505040000020004" pitchFamily="2" charset="0"/>
                <a:ea typeface="+mn-ea"/>
                <a:cs typeface="+mn-cs"/>
              </a:rPr>
            </a:br>
            <a:r>
              <a:rPr kumimoji="0" lang="en-US" sz="1600" b="0" i="0" u="none" strike="noStrike" kern="1200" cap="none" spc="0" normalizeH="0" baseline="0" noProof="0" dirty="0">
                <a:ln>
                  <a:noFill/>
                </a:ln>
                <a:solidFill>
                  <a:srgbClr val="262626"/>
                </a:solidFill>
                <a:effectLst/>
                <a:uLnTx/>
                <a:uFillTx/>
                <a:latin typeface="Adrianna" panose="02000505040000020004" pitchFamily="2" charset="0"/>
                <a:ea typeface="+mn-ea"/>
                <a:cs typeface="+mn-cs"/>
              </a:rPr>
              <a:t>all parties</a:t>
            </a:r>
          </a:p>
        </p:txBody>
      </p:sp>
      <p:sp>
        <p:nvSpPr>
          <p:cNvPr id="10" name="Content Placeholder 2">
            <a:extLst>
              <a:ext uri="{FF2B5EF4-FFF2-40B4-BE49-F238E27FC236}">
                <a16:creationId xmlns:a16="http://schemas.microsoft.com/office/drawing/2014/main" id="{7A1EE73A-A86C-5D09-9398-FD826E7034FD}"/>
              </a:ext>
            </a:extLst>
          </p:cNvPr>
          <p:cNvSpPr txBox="1">
            <a:spLocks/>
          </p:cNvSpPr>
          <p:nvPr/>
        </p:nvSpPr>
        <p:spPr>
          <a:xfrm>
            <a:off x="7095115" y="4745869"/>
            <a:ext cx="4725178" cy="901981"/>
          </a:xfrm>
          <a:prstGeom prst="rect">
            <a:avLst/>
          </a:prstGeom>
        </p:spPr>
        <p:txBody>
          <a:bodyPr vert="horz" lIns="91440" tIns="45720" rIns="91440" bIns="45720" rtlCol="0">
            <a:noAutofit/>
          </a:bodyPr>
          <a:lstStyle>
            <a:lvl1pPr marL="9525" indent="0" algn="l" defTabSz="914400" rtl="0" eaLnBrk="1" latinLnBrk="0" hangingPunct="1">
              <a:lnSpc>
                <a:spcPct val="100000"/>
              </a:lnSpc>
              <a:spcBef>
                <a:spcPts val="0"/>
              </a:spcBef>
              <a:spcAft>
                <a:spcPts val="0"/>
              </a:spcAft>
              <a:buSzPts val="1500"/>
              <a:buFont typeface="Arial" panose="020B0604020202020204" pitchFamily="34" charset="0"/>
              <a:buNone/>
              <a:tabLst/>
              <a:defRPr lang="en-US" sz="1900" kern="1200" dirty="0">
                <a:solidFill>
                  <a:schemeClr val="accent2"/>
                </a:solidFill>
                <a:latin typeface="Adrianna" panose="02000505040000020004" pitchFamily="2" charset="0"/>
                <a:ea typeface="+mn-ea"/>
                <a:cs typeface="+mn-cs"/>
              </a:defRPr>
            </a:lvl1pPr>
            <a:lvl2pPr marL="9525" indent="0" algn="l" defTabSz="914400" rtl="0" eaLnBrk="1" latinLnBrk="0" hangingPunct="1">
              <a:lnSpc>
                <a:spcPct val="112000"/>
              </a:lnSpc>
              <a:spcBef>
                <a:spcPts val="0"/>
              </a:spcBef>
              <a:spcAft>
                <a:spcPts val="0"/>
              </a:spcAft>
              <a:buSzPts val="1500"/>
              <a:buFont typeface="Arial" panose="020B0604020202020204" pitchFamily="34" charset="0"/>
              <a:buNone/>
              <a:tabLst/>
              <a:defRPr lang="en-US" sz="1600" kern="1200" dirty="0">
                <a:solidFill>
                  <a:schemeClr val="tx2"/>
                </a:solidFill>
                <a:latin typeface="Adrianna" panose="02000505040000020004" pitchFamily="2" charset="0"/>
                <a:ea typeface="+mn-ea"/>
                <a:cs typeface="+mn-cs"/>
              </a:defRPr>
            </a:lvl2pPr>
            <a:lvl3pPr marL="352425"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1" indent="0" algn="l" defTabSz="914400" rtl="0" eaLnBrk="1" fontAlgn="auto" latinLnBrk="0" hangingPunct="1">
              <a:lnSpc>
                <a:spcPct val="112000"/>
              </a:lnSpc>
              <a:spcBef>
                <a:spcPts val="0"/>
              </a:spcBef>
              <a:spcAft>
                <a:spcPts val="1200"/>
              </a:spcAft>
              <a:buClr>
                <a:srgbClr val="9EC5DC"/>
              </a:buClr>
              <a:buSzPct val="90000"/>
              <a:buFont typeface="Arial" panose="020B0604020202020204" pitchFamily="34" charset="0"/>
              <a:buNone/>
              <a:tabLst/>
              <a:defRPr/>
            </a:pPr>
            <a:r>
              <a:rPr kumimoji="0" lang="en-US" sz="1600" b="0" i="0" u="none" strike="noStrike" kern="1200" cap="none" spc="0" normalizeH="0" baseline="0" noProof="0" dirty="0">
                <a:ln>
                  <a:noFill/>
                </a:ln>
                <a:solidFill>
                  <a:srgbClr val="262626"/>
                </a:solidFill>
                <a:effectLst/>
                <a:uLnTx/>
                <a:uFillTx/>
                <a:latin typeface="Adrianna" panose="02000505040000020004" pitchFamily="2" charset="0"/>
                <a:ea typeface="+mn-ea"/>
                <a:cs typeface="+mn-cs"/>
              </a:rPr>
              <a:t>An understanding of local and regional politics, economies, real estate, and infrastructure no one else can offer</a:t>
            </a:r>
          </a:p>
        </p:txBody>
      </p:sp>
      <p:pic>
        <p:nvPicPr>
          <p:cNvPr id="42" name="Picture 41">
            <a:extLst>
              <a:ext uri="{FF2B5EF4-FFF2-40B4-BE49-F238E27FC236}">
                <a16:creationId xmlns:a16="http://schemas.microsoft.com/office/drawing/2014/main" id="{F0DA7522-C591-28D3-6D86-199712A478CC}"/>
              </a:ext>
            </a:extLst>
          </p:cNvPr>
          <p:cNvPicPr>
            <a:picLocks noChangeAspect="1"/>
          </p:cNvPicPr>
          <p:nvPr/>
        </p:nvPicPr>
        <p:blipFill>
          <a:blip r:embed="rId5"/>
          <a:srcRect l="39188" t="364" r="7644" b="20863"/>
          <a:stretch/>
        </p:blipFill>
        <p:spPr>
          <a:xfrm>
            <a:off x="384478" y="1414966"/>
            <a:ext cx="5007378" cy="4173034"/>
          </a:xfrm>
          <a:prstGeom prst="rect">
            <a:avLst/>
          </a:prstGeom>
        </p:spPr>
      </p:pic>
      <p:sp>
        <p:nvSpPr>
          <p:cNvPr id="7" name="Rectangle 6">
            <a:extLst>
              <a:ext uri="{FF2B5EF4-FFF2-40B4-BE49-F238E27FC236}">
                <a16:creationId xmlns:a16="http://schemas.microsoft.com/office/drawing/2014/main" id="{C5B9D215-8672-9E6C-DAFD-9941BFF784A1}"/>
              </a:ext>
            </a:extLst>
          </p:cNvPr>
          <p:cNvSpPr/>
          <p:nvPr/>
        </p:nvSpPr>
        <p:spPr>
          <a:xfrm>
            <a:off x="540646" y="1579593"/>
            <a:ext cx="4695043" cy="384378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81E7A581-909A-B136-7E88-3978F88975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50258" y="1239954"/>
            <a:ext cx="769434" cy="769434"/>
          </a:xfrm>
          <a:prstGeom prst="rect">
            <a:avLst/>
          </a:prstGeom>
        </p:spPr>
      </p:pic>
      <p:pic>
        <p:nvPicPr>
          <p:cNvPr id="16" name="Graphic 15">
            <a:extLst>
              <a:ext uri="{FF2B5EF4-FFF2-40B4-BE49-F238E27FC236}">
                <a16:creationId xmlns:a16="http://schemas.microsoft.com/office/drawing/2014/main" id="{3D6C5D5C-869B-464C-85AC-773C4751982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045820" y="3377681"/>
            <a:ext cx="1178311" cy="1178311"/>
          </a:xfrm>
          <a:prstGeom prst="rect">
            <a:avLst/>
          </a:prstGeom>
        </p:spPr>
      </p:pic>
      <p:pic>
        <p:nvPicPr>
          <p:cNvPr id="17" name="Graphic 16">
            <a:extLst>
              <a:ext uri="{FF2B5EF4-FFF2-40B4-BE49-F238E27FC236}">
                <a16:creationId xmlns:a16="http://schemas.microsoft.com/office/drawing/2014/main" id="{23F46F9C-ACD4-1BD6-E230-EC61F033779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397083" y="4934138"/>
            <a:ext cx="475784" cy="475784"/>
          </a:xfrm>
          <a:prstGeom prst="rect">
            <a:avLst/>
          </a:prstGeom>
        </p:spPr>
      </p:pic>
      <p:cxnSp>
        <p:nvCxnSpPr>
          <p:cNvPr id="18" name="Straight Connector 17">
            <a:extLst>
              <a:ext uri="{FF2B5EF4-FFF2-40B4-BE49-F238E27FC236}">
                <a16:creationId xmlns:a16="http://schemas.microsoft.com/office/drawing/2014/main" id="{2E782C46-DFBA-CE98-374D-1FFA9A79C216}"/>
              </a:ext>
            </a:extLst>
          </p:cNvPr>
          <p:cNvCxnSpPr>
            <a:cxnSpLocks/>
          </p:cNvCxnSpPr>
          <p:nvPr/>
        </p:nvCxnSpPr>
        <p:spPr>
          <a:xfrm>
            <a:off x="6404637" y="2137388"/>
            <a:ext cx="5237236" cy="0"/>
          </a:xfrm>
          <a:prstGeom prst="line">
            <a:avLst/>
          </a:prstGeom>
          <a:ln w="28575" cap="rnd">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28C90E-E25C-DC2C-EC6C-815537FA92AA}"/>
              </a:ext>
            </a:extLst>
          </p:cNvPr>
          <p:cNvCxnSpPr>
            <a:cxnSpLocks/>
          </p:cNvCxnSpPr>
          <p:nvPr/>
        </p:nvCxnSpPr>
        <p:spPr>
          <a:xfrm>
            <a:off x="6404637" y="3363132"/>
            <a:ext cx="5237236" cy="0"/>
          </a:xfrm>
          <a:prstGeom prst="line">
            <a:avLst/>
          </a:prstGeom>
          <a:ln w="28575" cap="rnd">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6F1EEB-3C67-EFEA-A2F2-3DEE8A67C43E}"/>
              </a:ext>
            </a:extLst>
          </p:cNvPr>
          <p:cNvCxnSpPr>
            <a:cxnSpLocks/>
          </p:cNvCxnSpPr>
          <p:nvPr/>
        </p:nvCxnSpPr>
        <p:spPr>
          <a:xfrm>
            <a:off x="6404637" y="4612201"/>
            <a:ext cx="5237236" cy="0"/>
          </a:xfrm>
          <a:prstGeom prst="line">
            <a:avLst/>
          </a:prstGeom>
          <a:ln w="28575" cap="rnd">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B521C12B-BAE2-4AA1-080B-ADA9C8CEF6F5}"/>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6334822" y="2420307"/>
            <a:ext cx="600306" cy="600306"/>
          </a:xfrm>
          <a:prstGeom prst="rect">
            <a:avLst/>
          </a:prstGeom>
        </p:spPr>
      </p:pic>
      <p:pic>
        <p:nvPicPr>
          <p:cNvPr id="4" name="Picture 3">
            <a:extLst>
              <a:ext uri="{FF2B5EF4-FFF2-40B4-BE49-F238E27FC236}">
                <a16:creationId xmlns:a16="http://schemas.microsoft.com/office/drawing/2014/main" id="{5F8CDAC1-ED53-BBBF-E306-8FD645F78B50}"/>
              </a:ext>
            </a:extLst>
          </p:cNvPr>
          <p:cNvPicPr>
            <a:picLocks noChangeAspect="1"/>
          </p:cNvPicPr>
          <p:nvPr/>
        </p:nvPicPr>
        <p:blipFill>
          <a:blip r:embed="rId14">
            <a:extLst>
              <a:ext uri="{28A0092B-C50C-407E-A947-70E740481C1C}">
                <a14:useLocalDpi xmlns:a14="http://schemas.microsoft.com/office/drawing/2010/main" val="0"/>
              </a:ext>
            </a:extLst>
          </a:blip>
          <a:srcRect l="945" t="-6448579" r="74894" b="25408"/>
          <a:stretch/>
        </p:blipFill>
        <p:spPr>
          <a:xfrm rot="16200000">
            <a:off x="5592097" y="258095"/>
            <a:ext cx="1007806" cy="12192003"/>
          </a:xfrm>
          <a:prstGeom prst="rect">
            <a:avLst/>
          </a:prstGeom>
          <a:solidFill>
            <a:schemeClr val="accent6"/>
          </a:solidFill>
        </p:spPr>
      </p:pic>
      <p:pic>
        <p:nvPicPr>
          <p:cNvPr id="5" name="Picture 4">
            <a:extLst>
              <a:ext uri="{FF2B5EF4-FFF2-40B4-BE49-F238E27FC236}">
                <a16:creationId xmlns:a16="http://schemas.microsoft.com/office/drawing/2014/main" id="{1F345C17-6C4B-FE8D-885F-A15AD69B6741}"/>
              </a:ext>
            </a:extLst>
          </p:cNvPr>
          <p:cNvPicPr>
            <a:picLocks noChangeAspect="1"/>
          </p:cNvPicPr>
          <p:nvPr/>
        </p:nvPicPr>
        <p:blipFill>
          <a:blip r:embed="rId15">
            <a:alphaModFix amt="9000"/>
            <a:extLst>
              <a:ext uri="{28A0092B-C50C-407E-A947-70E740481C1C}">
                <a14:useLocalDpi xmlns:a14="http://schemas.microsoft.com/office/drawing/2010/main" val="0"/>
              </a:ext>
            </a:extLst>
          </a:blip>
          <a:srcRect t="10669" b="32154"/>
          <a:stretch/>
        </p:blipFill>
        <p:spPr>
          <a:xfrm>
            <a:off x="0" y="5855855"/>
            <a:ext cx="2562447" cy="1002146"/>
          </a:xfrm>
          <a:prstGeom prst="rect">
            <a:avLst/>
          </a:prstGeom>
        </p:spPr>
      </p:pic>
    </p:spTree>
    <p:extLst>
      <p:ext uri="{BB962C8B-B14F-4D97-AF65-F5344CB8AC3E}">
        <p14:creationId xmlns:p14="http://schemas.microsoft.com/office/powerpoint/2010/main" val="1032037092"/>
      </p:ext>
    </p:extLst>
  </p:cSld>
  <p:clrMapOvr>
    <a:masterClrMapping/>
  </p:clrMapOvr>
</p:sld>
</file>

<file path=ppt/theme/theme1.xml><?xml version="1.0" encoding="utf-8"?>
<a:theme xmlns:a="http://schemas.openxmlformats.org/drawingml/2006/main" name="1_Office Theme">
  <a:themeElements>
    <a:clrScheme name="Oasis">
      <a:dk1>
        <a:srgbClr val="000000"/>
      </a:dk1>
      <a:lt1>
        <a:srgbClr val="FFFFFF"/>
      </a:lt1>
      <a:dk2>
        <a:srgbClr val="262626"/>
      </a:dk2>
      <a:lt2>
        <a:srgbClr val="FFFFFF"/>
      </a:lt2>
      <a:accent1>
        <a:srgbClr val="10385E"/>
      </a:accent1>
      <a:accent2>
        <a:srgbClr val="9EC5DC"/>
      </a:accent2>
      <a:accent3>
        <a:srgbClr val="697F66"/>
      </a:accent3>
      <a:accent4>
        <a:srgbClr val="E8E7E7"/>
      </a:accent4>
      <a:accent5>
        <a:srgbClr val="B7E3EC"/>
      </a:accent5>
      <a:accent6>
        <a:srgbClr val="5993B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158</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Adrianna</vt:lpstr>
      <vt:lpstr>Aptos</vt:lpstr>
      <vt:lpstr>Arial</vt:lpstr>
      <vt:lpstr>Calibri</vt:lpstr>
      <vt:lpstr>1_Office Theme</vt:lpstr>
      <vt:lpstr>The Right Choice for MAMaC North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Ross Litkenhous</dc:creator>
  <cp:lastModifiedBy>Ross Litkenhous</cp:lastModifiedBy>
  <cp:revision>1</cp:revision>
  <dcterms:created xsi:type="dcterms:W3CDTF">2025-04-10T14:47:52Z</dcterms:created>
  <dcterms:modified xsi:type="dcterms:W3CDTF">2025-04-10T14:48:31Z</dcterms:modified>
</cp:coreProperties>
</file>